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3" r:id="rId4"/>
    <p:sldId id="276" r:id="rId5"/>
    <p:sldId id="260" r:id="rId6"/>
    <p:sldId id="261" r:id="rId7"/>
    <p:sldId id="262" r:id="rId8"/>
    <p:sldId id="267" r:id="rId9"/>
    <p:sldId id="269" r:id="rId10"/>
    <p:sldId id="259" r:id="rId11"/>
    <p:sldId id="278" r:id="rId12"/>
    <p:sldId id="273" r:id="rId13"/>
    <p:sldId id="274" r:id="rId14"/>
    <p:sldId id="265" r:id="rId15"/>
    <p:sldId id="277" r:id="rId16"/>
  </p:sldIdLst>
  <p:sldSz cx="18288000" cy="10287000"/>
  <p:notesSz cx="6858000" cy="9144000"/>
  <p:embeddedFontLst>
    <p:embeddedFont>
      <p:font typeface="Hatton" panose="020B0604020202020204" charset="-94"/>
      <p:regular r:id="rId18"/>
    </p:embeddedFont>
    <p:embeddedFont>
      <p:font typeface="Open Sans" panose="020B0604020202020204" charset="0"/>
      <p:regular r:id="rId19"/>
      <p:bold r:id="rId20"/>
      <p:italic r:id="rId21"/>
      <p:boldItalic r:id="rId22"/>
    </p:embeddedFont>
    <p:embeddedFont>
      <p:font typeface="Evolventa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F483D-B72F-4D83-A2C4-7DA81555018C}" v="15" dt="2024-04-15T17:08:06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ek ozkan" userId="4f223caa620c6ee0" providerId="LiveId" clId="{92EF483D-B72F-4D83-A2C4-7DA81555018C}"/>
    <pc:docChg chg="undo custSel addSld delSld modSld sldOrd">
      <pc:chgData name="melek ozkan" userId="4f223caa620c6ee0" providerId="LiveId" clId="{92EF483D-B72F-4D83-A2C4-7DA81555018C}" dt="2024-04-15T17:27:46.285" v="1191" actId="1076"/>
      <pc:docMkLst>
        <pc:docMk/>
      </pc:docMkLst>
      <pc:sldChg chg="delSp modSp mod">
        <pc:chgData name="melek ozkan" userId="4f223caa620c6ee0" providerId="LiveId" clId="{92EF483D-B72F-4D83-A2C4-7DA81555018C}" dt="2024-04-15T16:51:08.588" v="746" actId="1076"/>
        <pc:sldMkLst>
          <pc:docMk/>
          <pc:sldMk cId="0" sldId="257"/>
        </pc:sldMkLst>
        <pc:spChg chg="mod">
          <ac:chgData name="melek ozkan" userId="4f223caa620c6ee0" providerId="LiveId" clId="{92EF483D-B72F-4D83-A2C4-7DA81555018C}" dt="2024-04-15T16:51:08.588" v="746" actId="1076"/>
          <ac:spMkLst>
            <pc:docMk/>
            <pc:sldMk cId="0" sldId="257"/>
            <ac:spMk id="5" creationId="{00000000-0000-0000-0000-000000000000}"/>
          </ac:spMkLst>
        </pc:spChg>
        <pc:grpChg chg="del">
          <ac:chgData name="melek ozkan" userId="4f223caa620c6ee0" providerId="LiveId" clId="{92EF483D-B72F-4D83-A2C4-7DA81555018C}" dt="2024-04-12T09:37:44.143" v="496" actId="478"/>
          <ac:grpSpMkLst>
            <pc:docMk/>
            <pc:sldMk cId="0" sldId="257"/>
            <ac:grpSpMk id="2" creationId="{00000000-0000-0000-0000-000000000000}"/>
          </ac:grpSpMkLst>
        </pc:grpChg>
      </pc:sldChg>
      <pc:sldChg chg="addSp delSp modSp del mod ord">
        <pc:chgData name="melek ozkan" userId="4f223caa620c6ee0" providerId="LiveId" clId="{92EF483D-B72F-4D83-A2C4-7DA81555018C}" dt="2024-04-15T17:12:28.857" v="944" actId="47"/>
        <pc:sldMkLst>
          <pc:docMk/>
          <pc:sldMk cId="0" sldId="258"/>
        </pc:sldMkLst>
        <pc:spChg chg="del mod">
          <ac:chgData name="melek ozkan" userId="4f223caa620c6ee0" providerId="LiveId" clId="{92EF483D-B72F-4D83-A2C4-7DA81555018C}" dt="2024-04-15T17:06:01.662" v="913"/>
          <ac:spMkLst>
            <pc:docMk/>
            <pc:sldMk cId="0" sldId="258"/>
            <ac:spMk id="2" creationId="{00000000-0000-0000-0000-000000000000}"/>
          </ac:spMkLst>
        </pc:spChg>
        <pc:spChg chg="del">
          <ac:chgData name="melek ozkan" userId="4f223caa620c6ee0" providerId="LiveId" clId="{92EF483D-B72F-4D83-A2C4-7DA81555018C}" dt="2024-04-15T17:12:05.376" v="943" actId="21"/>
          <ac:spMkLst>
            <pc:docMk/>
            <pc:sldMk cId="0" sldId="258"/>
            <ac:spMk id="7" creationId="{00000000-0000-0000-0000-000000000000}"/>
          </ac:spMkLst>
        </pc:spChg>
        <pc:spChg chg="del mod">
          <ac:chgData name="melek ozkan" userId="4f223caa620c6ee0" providerId="LiveId" clId="{92EF483D-B72F-4D83-A2C4-7DA81555018C}" dt="2024-04-13T08:19:29.404" v="601"/>
          <ac:spMkLst>
            <pc:docMk/>
            <pc:sldMk cId="0" sldId="258"/>
            <ac:spMk id="9" creationId="{2AFB1055-031F-9481-58ED-8CCFF6B1220C}"/>
          </ac:spMkLst>
        </pc:spChg>
        <pc:spChg chg="add del mod">
          <ac:chgData name="melek ozkan" userId="4f223caa620c6ee0" providerId="LiveId" clId="{92EF483D-B72F-4D83-A2C4-7DA81555018C}" dt="2024-04-13T08:26:56.751" v="667" actId="21"/>
          <ac:spMkLst>
            <pc:docMk/>
            <pc:sldMk cId="0" sldId="258"/>
            <ac:spMk id="10" creationId="{0DD585CC-7555-48AD-67F0-4283A6E6C9E4}"/>
          </ac:spMkLst>
        </pc:spChg>
      </pc:sldChg>
      <pc:sldChg chg="ord">
        <pc:chgData name="melek ozkan" userId="4f223caa620c6ee0" providerId="LiveId" clId="{92EF483D-B72F-4D83-A2C4-7DA81555018C}" dt="2024-04-11T20:53:16.273" v="7"/>
        <pc:sldMkLst>
          <pc:docMk/>
          <pc:sldMk cId="0" sldId="259"/>
        </pc:sldMkLst>
      </pc:sldChg>
      <pc:sldChg chg="modSp mod">
        <pc:chgData name="melek ozkan" userId="4f223caa620c6ee0" providerId="LiveId" clId="{92EF483D-B72F-4D83-A2C4-7DA81555018C}" dt="2024-04-15T17:09:55.905" v="935" actId="1076"/>
        <pc:sldMkLst>
          <pc:docMk/>
          <pc:sldMk cId="0" sldId="260"/>
        </pc:sldMkLst>
        <pc:spChg chg="mod">
          <ac:chgData name="melek ozkan" userId="4f223caa620c6ee0" providerId="LiveId" clId="{92EF483D-B72F-4D83-A2C4-7DA81555018C}" dt="2024-04-15T17:09:51.831" v="934" actId="107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melek ozkan" userId="4f223caa620c6ee0" providerId="LiveId" clId="{92EF483D-B72F-4D83-A2C4-7DA81555018C}" dt="2024-04-15T17:09:46.109" v="933" actId="1076"/>
          <ac:spMkLst>
            <pc:docMk/>
            <pc:sldMk cId="0" sldId="260"/>
            <ac:spMk id="13" creationId="{00000000-0000-0000-0000-000000000000}"/>
          </ac:spMkLst>
        </pc:spChg>
        <pc:grpChg chg="mod">
          <ac:chgData name="melek ozkan" userId="4f223caa620c6ee0" providerId="LiveId" clId="{92EF483D-B72F-4D83-A2C4-7DA81555018C}" dt="2024-04-15T17:09:55.905" v="935" actId="1076"/>
          <ac:grpSpMkLst>
            <pc:docMk/>
            <pc:sldMk cId="0" sldId="260"/>
            <ac:grpSpMk id="4" creationId="{00000000-0000-0000-0000-000000000000}"/>
          </ac:grpSpMkLst>
        </pc:grpChg>
      </pc:sldChg>
      <pc:sldChg chg="addSp modSp mod">
        <pc:chgData name="melek ozkan" userId="4f223caa620c6ee0" providerId="LiveId" clId="{92EF483D-B72F-4D83-A2C4-7DA81555018C}" dt="2024-04-11T20:55:48.594" v="16" actId="1076"/>
        <pc:sldMkLst>
          <pc:docMk/>
          <pc:sldMk cId="0" sldId="261"/>
        </pc:sldMkLst>
        <pc:spChg chg="mod">
          <ac:chgData name="melek ozkan" userId="4f223caa620c6ee0" providerId="LiveId" clId="{92EF483D-B72F-4D83-A2C4-7DA81555018C}" dt="2024-04-11T20:55:36.061" v="14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melek ozkan" userId="4f223caa620c6ee0" providerId="LiveId" clId="{92EF483D-B72F-4D83-A2C4-7DA81555018C}" dt="2024-04-11T20:55:43.086" v="15" actId="1076"/>
          <ac:spMkLst>
            <pc:docMk/>
            <pc:sldMk cId="0" sldId="261"/>
            <ac:spMk id="5" creationId="{00000000-0000-0000-0000-000000000000}"/>
          </ac:spMkLst>
        </pc:spChg>
        <pc:picChg chg="add mod">
          <ac:chgData name="melek ozkan" userId="4f223caa620c6ee0" providerId="LiveId" clId="{92EF483D-B72F-4D83-A2C4-7DA81555018C}" dt="2024-04-11T20:55:48.594" v="16" actId="1076"/>
          <ac:picMkLst>
            <pc:docMk/>
            <pc:sldMk cId="0" sldId="261"/>
            <ac:picMk id="3" creationId="{AB5C76EB-170A-E08C-90B1-DBC541005E20}"/>
          </ac:picMkLst>
        </pc:picChg>
      </pc:sldChg>
      <pc:sldChg chg="ord">
        <pc:chgData name="melek ozkan" userId="4f223caa620c6ee0" providerId="LiveId" clId="{92EF483D-B72F-4D83-A2C4-7DA81555018C}" dt="2024-04-15T17:11:22.196" v="937"/>
        <pc:sldMkLst>
          <pc:docMk/>
          <pc:sldMk cId="0" sldId="262"/>
        </pc:sldMkLst>
      </pc:sldChg>
      <pc:sldChg chg="modSp mod ord">
        <pc:chgData name="melek ozkan" userId="4f223caa620c6ee0" providerId="LiveId" clId="{92EF483D-B72F-4D83-A2C4-7DA81555018C}" dt="2024-04-15T17:09:15.700" v="929"/>
        <pc:sldMkLst>
          <pc:docMk/>
          <pc:sldMk cId="0" sldId="263"/>
        </pc:sldMkLst>
        <pc:spChg chg="mod">
          <ac:chgData name="melek ozkan" userId="4f223caa620c6ee0" providerId="LiveId" clId="{92EF483D-B72F-4D83-A2C4-7DA81555018C}" dt="2024-04-15T17:08:57.440" v="927" actId="20577"/>
          <ac:spMkLst>
            <pc:docMk/>
            <pc:sldMk cId="0" sldId="263"/>
            <ac:spMk id="2" creationId="{00000000-0000-0000-0000-000000000000}"/>
          </ac:spMkLst>
        </pc:spChg>
      </pc:sldChg>
      <pc:sldChg chg="del">
        <pc:chgData name="melek ozkan" userId="4f223caa620c6ee0" providerId="LiveId" clId="{92EF483D-B72F-4D83-A2C4-7DA81555018C}" dt="2024-04-11T20:58:28.266" v="28" actId="47"/>
        <pc:sldMkLst>
          <pc:docMk/>
          <pc:sldMk cId="0" sldId="264"/>
        </pc:sldMkLst>
      </pc:sldChg>
      <pc:sldChg chg="modSp mod ord">
        <pc:chgData name="melek ozkan" userId="4f223caa620c6ee0" providerId="LiveId" clId="{92EF483D-B72F-4D83-A2C4-7DA81555018C}" dt="2024-04-15T17:19:59.469" v="1078" actId="6549"/>
        <pc:sldMkLst>
          <pc:docMk/>
          <pc:sldMk cId="0" sldId="265"/>
        </pc:sldMkLst>
        <pc:spChg chg="mod">
          <ac:chgData name="melek ozkan" userId="4f223caa620c6ee0" providerId="LiveId" clId="{92EF483D-B72F-4D83-A2C4-7DA81555018C}" dt="2024-04-15T17:19:59.469" v="1078" actId="6549"/>
          <ac:spMkLst>
            <pc:docMk/>
            <pc:sldMk cId="0" sldId="265"/>
            <ac:spMk id="3" creationId="{00000000-0000-0000-0000-000000000000}"/>
          </ac:spMkLst>
        </pc:spChg>
      </pc:sldChg>
      <pc:sldChg chg="del">
        <pc:chgData name="melek ozkan" userId="4f223caa620c6ee0" providerId="LiveId" clId="{92EF483D-B72F-4D83-A2C4-7DA81555018C}" dt="2024-04-11T21:08:28.360" v="94" actId="47"/>
        <pc:sldMkLst>
          <pc:docMk/>
          <pc:sldMk cId="0" sldId="266"/>
        </pc:sldMkLst>
      </pc:sldChg>
      <pc:sldChg chg="addSp modSp mod ord">
        <pc:chgData name="melek ozkan" userId="4f223caa620c6ee0" providerId="LiveId" clId="{92EF483D-B72F-4D83-A2C4-7DA81555018C}" dt="2024-04-15T17:11:34.172" v="939"/>
        <pc:sldMkLst>
          <pc:docMk/>
          <pc:sldMk cId="0" sldId="267"/>
        </pc:sldMkLst>
        <pc:spChg chg="mod">
          <ac:chgData name="melek ozkan" userId="4f223caa620c6ee0" providerId="LiveId" clId="{92EF483D-B72F-4D83-A2C4-7DA81555018C}" dt="2024-04-11T21:00:45.212" v="39" actId="14100"/>
          <ac:spMkLst>
            <pc:docMk/>
            <pc:sldMk cId="0" sldId="267"/>
            <ac:spMk id="2" creationId="{00000000-0000-0000-0000-000000000000}"/>
          </ac:spMkLst>
        </pc:spChg>
        <pc:spChg chg="mod">
          <ac:chgData name="melek ozkan" userId="4f223caa620c6ee0" providerId="LiveId" clId="{92EF483D-B72F-4D83-A2C4-7DA81555018C}" dt="2024-04-11T21:02:16.706" v="46" actId="12"/>
          <ac:spMkLst>
            <pc:docMk/>
            <pc:sldMk cId="0" sldId="267"/>
            <ac:spMk id="3" creationId="{00000000-0000-0000-0000-000000000000}"/>
          </ac:spMkLst>
        </pc:spChg>
        <pc:picChg chg="add mod">
          <ac:chgData name="melek ozkan" userId="4f223caa620c6ee0" providerId="LiveId" clId="{92EF483D-B72F-4D83-A2C4-7DA81555018C}" dt="2024-04-11T21:02:09.601" v="45" actId="1076"/>
          <ac:picMkLst>
            <pc:docMk/>
            <pc:sldMk cId="0" sldId="267"/>
            <ac:picMk id="5" creationId="{425B8C47-E41A-FD45-973D-46072E9610D8}"/>
          </ac:picMkLst>
        </pc:picChg>
      </pc:sldChg>
      <pc:sldChg chg="delSp modSp del mod ord">
        <pc:chgData name="melek ozkan" userId="4f223caa620c6ee0" providerId="LiveId" clId="{92EF483D-B72F-4D83-A2C4-7DA81555018C}" dt="2024-04-15T17:21:17.040" v="1111" actId="47"/>
        <pc:sldMkLst>
          <pc:docMk/>
          <pc:sldMk cId="0" sldId="268"/>
        </pc:sldMkLst>
        <pc:spChg chg="del mod">
          <ac:chgData name="melek ozkan" userId="4f223caa620c6ee0" providerId="LiveId" clId="{92EF483D-B72F-4D83-A2C4-7DA81555018C}" dt="2024-04-15T17:21:12.556" v="1110" actId="478"/>
          <ac:spMkLst>
            <pc:docMk/>
            <pc:sldMk cId="0" sldId="268"/>
            <ac:spMk id="2" creationId="{00000000-0000-0000-0000-000000000000}"/>
          </ac:spMkLst>
        </pc:spChg>
      </pc:sldChg>
      <pc:sldChg chg="addSp modSp add del mod ord">
        <pc:chgData name="melek ozkan" userId="4f223caa620c6ee0" providerId="LiveId" clId="{92EF483D-B72F-4D83-A2C4-7DA81555018C}" dt="2024-04-15T17:11:37.922" v="941"/>
        <pc:sldMkLst>
          <pc:docMk/>
          <pc:sldMk cId="0" sldId="269"/>
        </pc:sldMkLst>
        <pc:spChg chg="mod">
          <ac:chgData name="melek ozkan" userId="4f223caa620c6ee0" providerId="LiveId" clId="{92EF483D-B72F-4D83-A2C4-7DA81555018C}" dt="2024-04-11T21:06:54.622" v="91" actId="20577"/>
          <ac:spMkLst>
            <pc:docMk/>
            <pc:sldMk cId="0" sldId="269"/>
            <ac:spMk id="2" creationId="{00000000-0000-0000-0000-000000000000}"/>
          </ac:spMkLst>
        </pc:spChg>
        <pc:picChg chg="add mod modCrop">
          <ac:chgData name="melek ozkan" userId="4f223caa620c6ee0" providerId="LiveId" clId="{92EF483D-B72F-4D83-A2C4-7DA81555018C}" dt="2024-04-11T21:07:07.520" v="92" actId="1076"/>
          <ac:picMkLst>
            <pc:docMk/>
            <pc:sldMk cId="0" sldId="269"/>
            <ac:picMk id="6" creationId="{58820072-859E-6FD1-DB78-791AFD9174D8}"/>
          </ac:picMkLst>
        </pc:picChg>
      </pc:sldChg>
      <pc:sldChg chg="add del setBg">
        <pc:chgData name="melek ozkan" userId="4f223caa620c6ee0" providerId="LiveId" clId="{92EF483D-B72F-4D83-A2C4-7DA81555018C}" dt="2024-04-11T20:59:06.202" v="31"/>
        <pc:sldMkLst>
          <pc:docMk/>
          <pc:sldMk cId="2822546963" sldId="269"/>
        </pc:sldMkLst>
      </pc:sldChg>
      <pc:sldChg chg="addSp modSp add del mod ord">
        <pc:chgData name="melek ozkan" userId="4f223caa620c6ee0" providerId="LiveId" clId="{92EF483D-B72F-4D83-A2C4-7DA81555018C}" dt="2024-04-15T17:11:55.933" v="942" actId="47"/>
        <pc:sldMkLst>
          <pc:docMk/>
          <pc:sldMk cId="0" sldId="270"/>
        </pc:sldMkLst>
        <pc:spChg chg="add">
          <ac:chgData name="melek ozkan" userId="4f223caa620c6ee0" providerId="LiveId" clId="{92EF483D-B72F-4D83-A2C4-7DA81555018C}" dt="2024-04-11T20:50:08.628" v="0"/>
          <ac:spMkLst>
            <pc:docMk/>
            <pc:sldMk cId="0" sldId="270"/>
            <ac:spMk id="5" creationId="{11941D65-D556-FB67-B3BB-4B256B70AFD4}"/>
          </ac:spMkLst>
        </pc:spChg>
        <pc:spChg chg="add mod">
          <ac:chgData name="melek ozkan" userId="4f223caa620c6ee0" providerId="LiveId" clId="{92EF483D-B72F-4D83-A2C4-7DA81555018C}" dt="2024-04-11T20:50:14.093" v="1"/>
          <ac:spMkLst>
            <pc:docMk/>
            <pc:sldMk cId="0" sldId="270"/>
            <ac:spMk id="6" creationId="{8F50A72D-B257-5E48-0F5E-815AC82FCA4D}"/>
          </ac:spMkLst>
        </pc:spChg>
        <pc:spChg chg="add mod">
          <ac:chgData name="melek ozkan" userId="4f223caa620c6ee0" providerId="LiveId" clId="{92EF483D-B72F-4D83-A2C4-7DA81555018C}" dt="2024-04-11T20:50:51.474" v="3" actId="14100"/>
          <ac:spMkLst>
            <pc:docMk/>
            <pc:sldMk cId="0" sldId="270"/>
            <ac:spMk id="7" creationId="{E6FA7FC9-8466-D124-EE2A-9E5312E0B944}"/>
          </ac:spMkLst>
        </pc:spChg>
        <pc:picChg chg="add mod">
          <ac:chgData name="melek ozkan" userId="4f223caa620c6ee0" providerId="LiveId" clId="{92EF483D-B72F-4D83-A2C4-7DA81555018C}" dt="2024-04-11T21:07:25.206" v="93" actId="14100"/>
          <ac:picMkLst>
            <pc:docMk/>
            <pc:sldMk cId="0" sldId="270"/>
            <ac:picMk id="9" creationId="{467EA827-EC0E-140A-A8A2-B0DC85BCA3F8}"/>
          </ac:picMkLst>
        </pc:picChg>
      </pc:sldChg>
      <pc:sldChg chg="add del setBg">
        <pc:chgData name="melek ozkan" userId="4f223caa620c6ee0" providerId="LiveId" clId="{92EF483D-B72F-4D83-A2C4-7DA81555018C}" dt="2024-04-11T20:59:06.202" v="31"/>
        <pc:sldMkLst>
          <pc:docMk/>
          <pc:sldMk cId="4088389075" sldId="270"/>
        </pc:sldMkLst>
      </pc:sldChg>
      <pc:sldChg chg="del ord">
        <pc:chgData name="melek ozkan" userId="4f223caa620c6ee0" providerId="LiveId" clId="{92EF483D-B72F-4D83-A2C4-7DA81555018C}" dt="2024-04-15T16:51:25.643" v="747" actId="47"/>
        <pc:sldMkLst>
          <pc:docMk/>
          <pc:sldMk cId="0" sldId="271"/>
        </pc:sldMkLst>
      </pc:sldChg>
      <pc:sldChg chg="ord">
        <pc:chgData name="melek ozkan" userId="4f223caa620c6ee0" providerId="LiveId" clId="{92EF483D-B72F-4D83-A2C4-7DA81555018C}" dt="2024-04-15T16:47:53.834" v="736"/>
        <pc:sldMkLst>
          <pc:docMk/>
          <pc:sldMk cId="0" sldId="272"/>
        </pc:sldMkLst>
      </pc:sldChg>
      <pc:sldChg chg="addSp delSp modSp add del mod ord">
        <pc:chgData name="melek ozkan" userId="4f223caa620c6ee0" providerId="LiveId" clId="{92EF483D-B72F-4D83-A2C4-7DA81555018C}" dt="2024-04-15T17:27:46.285" v="1191" actId="1076"/>
        <pc:sldMkLst>
          <pc:docMk/>
          <pc:sldMk cId="0" sldId="273"/>
        </pc:sldMkLst>
        <pc:spChg chg="mod">
          <ac:chgData name="melek ozkan" userId="4f223caa620c6ee0" providerId="LiveId" clId="{92EF483D-B72F-4D83-A2C4-7DA81555018C}" dt="2024-04-15T17:27:33.615" v="1190" actId="20577"/>
          <ac:spMkLst>
            <pc:docMk/>
            <pc:sldMk cId="0" sldId="273"/>
            <ac:spMk id="2" creationId="{00000000-0000-0000-0000-000000000000}"/>
          </ac:spMkLst>
        </pc:spChg>
        <pc:spChg chg="add del mod">
          <ac:chgData name="melek ozkan" userId="4f223caa620c6ee0" providerId="LiveId" clId="{92EF483D-B72F-4D83-A2C4-7DA81555018C}" dt="2024-04-15T17:15:46.210" v="1014" actId="478"/>
          <ac:spMkLst>
            <pc:docMk/>
            <pc:sldMk cId="0" sldId="273"/>
            <ac:spMk id="3" creationId="{D884D9AA-B604-CB90-2885-A4898F4BE864}"/>
          </ac:spMkLst>
        </pc:spChg>
        <pc:inkChg chg="add del">
          <ac:chgData name="melek ozkan" userId="4f223caa620c6ee0" providerId="LiveId" clId="{92EF483D-B72F-4D83-A2C4-7DA81555018C}" dt="2024-04-15T17:17:10.989" v="1021" actId="9405"/>
          <ac:inkMkLst>
            <pc:docMk/>
            <pc:sldMk cId="0" sldId="273"/>
            <ac:inkMk id="6" creationId="{4401E764-0C07-DB08-A5A6-065910356191}"/>
          </ac:inkMkLst>
        </pc:inkChg>
        <pc:inkChg chg="add del">
          <ac:chgData name="melek ozkan" userId="4f223caa620c6ee0" providerId="LiveId" clId="{92EF483D-B72F-4D83-A2C4-7DA81555018C}" dt="2024-04-15T17:17:10.125" v="1020" actId="9405"/>
          <ac:inkMkLst>
            <pc:docMk/>
            <pc:sldMk cId="0" sldId="273"/>
            <ac:inkMk id="7" creationId="{A2D52DF2-33C7-8F30-A3AC-05ED6BAF32B0}"/>
          </ac:inkMkLst>
        </pc:inkChg>
        <pc:inkChg chg="add mod">
          <ac:chgData name="melek ozkan" userId="4f223caa620c6ee0" providerId="LiveId" clId="{92EF483D-B72F-4D83-A2C4-7DA81555018C}" dt="2024-04-15T17:27:46.285" v="1191" actId="1076"/>
          <ac:inkMkLst>
            <pc:docMk/>
            <pc:sldMk cId="0" sldId="273"/>
            <ac:inkMk id="8" creationId="{A424EA3A-936F-C907-B362-3D60255026E4}"/>
          </ac:inkMkLst>
        </pc:inkChg>
        <pc:inkChg chg="add">
          <ac:chgData name="melek ozkan" userId="4f223caa620c6ee0" providerId="LiveId" clId="{92EF483D-B72F-4D83-A2C4-7DA81555018C}" dt="2024-04-15T17:17:20.665" v="1023" actId="9405"/>
          <ac:inkMkLst>
            <pc:docMk/>
            <pc:sldMk cId="0" sldId="273"/>
            <ac:inkMk id="9" creationId="{E8EE7972-5627-4759-8CCC-1904A7CB5A1A}"/>
          </ac:inkMkLst>
        </pc:inkChg>
        <pc:cxnChg chg="add del mod">
          <ac:chgData name="melek ozkan" userId="4f223caa620c6ee0" providerId="LiveId" clId="{92EF483D-B72F-4D83-A2C4-7DA81555018C}" dt="2024-04-15T17:16:47.605" v="1017" actId="478"/>
          <ac:cxnSpMkLst>
            <pc:docMk/>
            <pc:sldMk cId="0" sldId="273"/>
            <ac:cxnSpMk id="5" creationId="{9880D3E6-E2F4-0AA1-F322-B0ED1B6DA6E5}"/>
          </ac:cxnSpMkLst>
        </pc:cxnChg>
      </pc:sldChg>
      <pc:sldChg chg="add del setBg">
        <pc:chgData name="melek ozkan" userId="4f223caa620c6ee0" providerId="LiveId" clId="{92EF483D-B72F-4D83-A2C4-7DA81555018C}" dt="2024-04-11T20:57:35.992" v="24"/>
        <pc:sldMkLst>
          <pc:docMk/>
          <pc:sldMk cId="411513507" sldId="273"/>
        </pc:sldMkLst>
      </pc:sldChg>
      <pc:sldChg chg="modSp mod ord">
        <pc:chgData name="melek ozkan" userId="4f223caa620c6ee0" providerId="LiveId" clId="{92EF483D-B72F-4D83-A2C4-7DA81555018C}" dt="2024-04-15T17:19:33.045" v="1060" actId="20577"/>
        <pc:sldMkLst>
          <pc:docMk/>
          <pc:sldMk cId="0" sldId="274"/>
        </pc:sldMkLst>
        <pc:spChg chg="mod">
          <ac:chgData name="melek ozkan" userId="4f223caa620c6ee0" providerId="LiveId" clId="{92EF483D-B72F-4D83-A2C4-7DA81555018C}" dt="2024-04-15T17:19:33.045" v="1060" actId="20577"/>
          <ac:spMkLst>
            <pc:docMk/>
            <pc:sldMk cId="0" sldId="274"/>
            <ac:spMk id="2" creationId="{00000000-0000-0000-0000-000000000000}"/>
          </ac:spMkLst>
        </pc:spChg>
      </pc:sldChg>
      <pc:sldChg chg="addSp modSp del mod">
        <pc:chgData name="melek ozkan" userId="4f223caa620c6ee0" providerId="LiveId" clId="{92EF483D-B72F-4D83-A2C4-7DA81555018C}" dt="2024-04-12T10:36:16.170" v="598" actId="47"/>
        <pc:sldMkLst>
          <pc:docMk/>
          <pc:sldMk cId="0" sldId="275"/>
        </pc:sldMkLst>
        <pc:spChg chg="add mod">
          <ac:chgData name="melek ozkan" userId="4f223caa620c6ee0" providerId="LiveId" clId="{92EF483D-B72F-4D83-A2C4-7DA81555018C}" dt="2024-04-12T10:36:06.248" v="597" actId="1076"/>
          <ac:spMkLst>
            <pc:docMk/>
            <pc:sldMk cId="0" sldId="275"/>
            <ac:spMk id="2" creationId="{ADC75507-92CA-30B3-2A70-2C1DF483A4F5}"/>
          </ac:spMkLst>
        </pc:spChg>
      </pc:sldChg>
      <pc:sldChg chg="addSp modSp new mod ord">
        <pc:chgData name="melek ozkan" userId="4f223caa620c6ee0" providerId="LiveId" clId="{92EF483D-B72F-4D83-A2C4-7DA81555018C}" dt="2024-04-15T17:07:33.192" v="924" actId="5793"/>
        <pc:sldMkLst>
          <pc:docMk/>
          <pc:sldMk cId="641180382" sldId="276"/>
        </pc:sldMkLst>
        <pc:spChg chg="add mod">
          <ac:chgData name="melek ozkan" userId="4f223caa620c6ee0" providerId="LiveId" clId="{92EF483D-B72F-4D83-A2C4-7DA81555018C}" dt="2024-04-15T17:07:21.542" v="921" actId="1076"/>
          <ac:spMkLst>
            <pc:docMk/>
            <pc:sldMk cId="641180382" sldId="276"/>
            <ac:spMk id="3" creationId="{C51B7064-DE19-F8A9-CDE4-404332C25848}"/>
          </ac:spMkLst>
        </pc:spChg>
        <pc:spChg chg="add mod">
          <ac:chgData name="melek ozkan" userId="4f223caa620c6ee0" providerId="LiveId" clId="{92EF483D-B72F-4D83-A2C4-7DA81555018C}" dt="2024-04-15T17:07:33.192" v="924" actId="5793"/>
          <ac:spMkLst>
            <pc:docMk/>
            <pc:sldMk cId="641180382" sldId="276"/>
            <ac:spMk id="5" creationId="{0C0C0532-41F6-6721-7D5D-E483C68CDC7A}"/>
          </ac:spMkLst>
        </pc:spChg>
      </pc:sldChg>
      <pc:sldChg chg="addSp delSp modSp new mod">
        <pc:chgData name="melek ozkan" userId="4f223caa620c6ee0" providerId="LiveId" clId="{92EF483D-B72F-4D83-A2C4-7DA81555018C}" dt="2024-04-15T16:57:06.284" v="809" actId="1076"/>
        <pc:sldMkLst>
          <pc:docMk/>
          <pc:sldMk cId="1908571079" sldId="277"/>
        </pc:sldMkLst>
        <pc:spChg chg="add mod">
          <ac:chgData name="melek ozkan" userId="4f223caa620c6ee0" providerId="LiveId" clId="{92EF483D-B72F-4D83-A2C4-7DA81555018C}" dt="2024-04-15T16:57:06.284" v="809" actId="1076"/>
          <ac:spMkLst>
            <pc:docMk/>
            <pc:sldMk cId="1908571079" sldId="277"/>
            <ac:spMk id="2" creationId="{69537367-8BA6-48E2-03D4-BF083575D445}"/>
          </ac:spMkLst>
        </pc:spChg>
        <pc:spChg chg="add del mod">
          <ac:chgData name="melek ozkan" userId="4f223caa620c6ee0" providerId="LiveId" clId="{92EF483D-B72F-4D83-A2C4-7DA81555018C}" dt="2024-04-15T16:54:55.948" v="805" actId="478"/>
          <ac:spMkLst>
            <pc:docMk/>
            <pc:sldMk cId="1908571079" sldId="277"/>
            <ac:spMk id="3" creationId="{8789E92B-AA58-66C2-AC7E-A0593378404C}"/>
          </ac:spMkLst>
        </pc:spChg>
        <pc:spChg chg="add del mod">
          <ac:chgData name="melek ozkan" userId="4f223caa620c6ee0" providerId="LiveId" clId="{92EF483D-B72F-4D83-A2C4-7DA81555018C}" dt="2024-04-15T16:56:50.202" v="808"/>
          <ac:spMkLst>
            <pc:docMk/>
            <pc:sldMk cId="1908571079" sldId="277"/>
            <ac:spMk id="4" creationId="{68F2B3DA-CEC1-0BE0-27AC-C049BBFA1AF4}"/>
          </ac:spMkLst>
        </pc:spChg>
      </pc:sldChg>
      <pc:sldChg chg="addSp modSp new mod">
        <pc:chgData name="melek ozkan" userId="4f223caa620c6ee0" providerId="LiveId" clId="{92EF483D-B72F-4D83-A2C4-7DA81555018C}" dt="2024-04-15T17:23:36.280" v="1116" actId="1076"/>
        <pc:sldMkLst>
          <pc:docMk/>
          <pc:sldMk cId="3051310355" sldId="278"/>
        </pc:sldMkLst>
        <pc:picChg chg="add mod">
          <ac:chgData name="melek ozkan" userId="4f223caa620c6ee0" providerId="LiveId" clId="{92EF483D-B72F-4D83-A2C4-7DA81555018C}" dt="2024-04-15T17:23:36.280" v="1116" actId="1076"/>
          <ac:picMkLst>
            <pc:docMk/>
            <pc:sldMk cId="3051310355" sldId="278"/>
            <ac:picMk id="3" creationId="{66AC92F8-262F-13FD-CB54-D6884681E8E6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7:17:18.0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546 0 24575,'-17'424'0,"-2"-158"0,-9 76 0,4 17 0,22 0 0,2-245 0,2-71 0,3-1 0,10 52 0,5 33 0,-14 270 0,-8-242 0,2-148 0,1-4 0,-1 1 0,-1 0 0,1 0 0,0 0 0,-1 0 0,-1 5 0,2-9 0,-1 1 0,1 0 0,0-1 0,-1 1 0,1 0 0,-1 0 0,1-1 0,-1 1 0,1-1 0,-1 1 0,0-1 0,1 1 0,-1-1 0,0 1 0,1-1 0,-1 1 0,0-1 0,0 0 0,1 1 0,-1-1 0,0 0 0,0 0 0,0 0 0,1 0 0,-1 0 0,0 1 0,0-1 0,0-1 0,0 1 0,1 0 0,-1 0 0,0 0 0,0 0 0,-1-1 0,-6-1 0,0-1 0,0 0 0,0 0 0,0-1 0,0 0 0,-12-9 0,0-2 0,-22-20 0,-93-100 0,12 6 0,94 98 0,22 22 0,0 0 0,1-1 0,0 0 0,0 0 0,1 0 0,1 0 0,-1-1 0,2 0 0,-3-12 0,4 20 0,3 9 0,6 14 0,16 13 0,1-1 0,32 33 0,3 4 0,-49-55 0,0 0 0,8 18 0,14 22 0,6-1 0,-14-17 0,3 0 0,0-2 0,2-1 0,36 31 0,-56-57 0,-1 0 0,2 0 0,-1-1 0,1 0 0,0-1 0,0 0 0,1 0 0,-1-1 0,1 0 0,0-1 0,0-1 0,0 1 0,1-2 0,-1 0 0,0 0 0,1-1 0,-1 0 0,0-1 0,1 0 0,18-5 0,-11 0 0,0-1 0,-1 0 0,1-1 0,-2-1 0,1-1 0,-2-1 0,25-19 0,-11 5 0,-2-2 0,49-57 0,-55 53 0,35-63 0,-41 65 0,0 2 0,1 0 0,34-39 0,-32 44 0,23-37 0,9-9 0,-32 44 0,2 1 0,0 2 0,2 0 0,38-28 0,-34 30-1365,-5 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7:17:20.6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40186-A3EA-4E1B-9C70-2167F2F85A93}" type="datetimeFigureOut">
              <a:rPr lang="tr-TR" smtClean="0"/>
              <a:t>16.04.2024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1EA4E-5A5D-4753-8BE3-F34DC074C8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4024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63322"/>
            <a:ext cx="8115300" cy="97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3"/>
              </a:lnSpc>
            </a:pPr>
            <a:r>
              <a:rPr lang="en-US" sz="3238">
                <a:solidFill>
                  <a:srgbClr val="FFFFFF">
                    <a:alpha val="49804"/>
                  </a:srgbClr>
                </a:solidFill>
                <a:latin typeface="Hatton"/>
              </a:rPr>
              <a:t>Gebze Teknik Üniversitesi Sürdürülebilirlik Ofisi Koordinatörlüğü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8996868"/>
            <a:ext cx="4793781" cy="50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3"/>
              </a:lnSpc>
            </a:pPr>
            <a:r>
              <a:rPr lang="en-US" sz="3238" dirty="0">
                <a:solidFill>
                  <a:srgbClr val="FFFFFF">
                    <a:alpha val="50980"/>
                  </a:srgbClr>
                </a:solidFill>
                <a:latin typeface="Hatton"/>
              </a:rPr>
              <a:t>Melek Özkan</a:t>
            </a:r>
          </a:p>
        </p:txBody>
      </p:sp>
      <p:sp>
        <p:nvSpPr>
          <p:cNvPr id="4" name="Freeform 4"/>
          <p:cNvSpPr/>
          <p:nvPr/>
        </p:nvSpPr>
        <p:spPr>
          <a:xfrm rot="4528529">
            <a:off x="5059244" y="6762174"/>
            <a:ext cx="4995836" cy="6331129"/>
          </a:xfrm>
          <a:custGeom>
            <a:avLst/>
            <a:gdLst/>
            <a:ahLst/>
            <a:cxnLst/>
            <a:rect l="l" t="t" r="r" b="b"/>
            <a:pathLst>
              <a:path w="4995836" h="6331129">
                <a:moveTo>
                  <a:pt x="0" y="0"/>
                </a:moveTo>
                <a:lnTo>
                  <a:pt x="4995836" y="0"/>
                </a:lnTo>
                <a:lnTo>
                  <a:pt x="4995836" y="6331128"/>
                </a:lnTo>
                <a:lnTo>
                  <a:pt x="0" y="6331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276708" y="2965297"/>
            <a:ext cx="8188175" cy="573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1"/>
              </a:lnSpc>
            </a:pPr>
            <a:r>
              <a:rPr lang="en-US" sz="5592" dirty="0" err="1">
                <a:solidFill>
                  <a:srgbClr val="FFFFFF"/>
                </a:solidFill>
                <a:latin typeface="Hatton"/>
              </a:rPr>
              <a:t>Birleşmiş</a:t>
            </a:r>
            <a:r>
              <a:rPr lang="en-US" sz="5592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92" dirty="0" err="1">
                <a:solidFill>
                  <a:srgbClr val="FFFFFF"/>
                </a:solidFill>
                <a:latin typeface="Hatton"/>
              </a:rPr>
              <a:t>Milletler</a:t>
            </a:r>
            <a:r>
              <a:rPr lang="en-US" sz="5592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92" dirty="0" err="1">
                <a:solidFill>
                  <a:srgbClr val="FFFFFF"/>
                </a:solidFill>
                <a:latin typeface="Hatton"/>
              </a:rPr>
              <a:t>Sürdürülebilir</a:t>
            </a:r>
            <a:r>
              <a:rPr lang="en-US" sz="5592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92" dirty="0" err="1">
                <a:solidFill>
                  <a:srgbClr val="FFFFFF"/>
                </a:solidFill>
                <a:latin typeface="Hatton"/>
              </a:rPr>
              <a:t>Kalkınma</a:t>
            </a:r>
            <a:r>
              <a:rPr lang="en-US" sz="5592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92" dirty="0" err="1">
                <a:solidFill>
                  <a:srgbClr val="FFFFFF"/>
                </a:solidFill>
                <a:latin typeface="Hatton"/>
              </a:rPr>
              <a:t>Hedefleri</a:t>
            </a:r>
            <a:endParaRPr lang="en-US" sz="5592" dirty="0">
              <a:solidFill>
                <a:srgbClr val="FFFFFF"/>
              </a:solidFill>
              <a:latin typeface="Hatton"/>
            </a:endParaRPr>
          </a:p>
          <a:p>
            <a:pPr algn="ctr">
              <a:lnSpc>
                <a:spcPts val="6431"/>
              </a:lnSpc>
            </a:pPr>
            <a:r>
              <a:rPr lang="en-US" sz="5592" dirty="0" err="1">
                <a:solidFill>
                  <a:srgbClr val="FFFFFF"/>
                </a:solidFill>
                <a:latin typeface="Hatton"/>
              </a:rPr>
              <a:t>Hedef</a:t>
            </a:r>
            <a:r>
              <a:rPr lang="en-US" sz="5592" dirty="0">
                <a:solidFill>
                  <a:srgbClr val="FFFFFF"/>
                </a:solidFill>
                <a:latin typeface="Hatton"/>
              </a:rPr>
              <a:t> 7: </a:t>
            </a:r>
            <a:r>
              <a:rPr lang="en-US" sz="5592" dirty="0" err="1">
                <a:solidFill>
                  <a:srgbClr val="FFFFFF"/>
                </a:solidFill>
                <a:latin typeface="Hatton"/>
              </a:rPr>
              <a:t>Temiz</a:t>
            </a:r>
            <a:r>
              <a:rPr lang="en-US" sz="5592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92" dirty="0" err="1">
                <a:solidFill>
                  <a:srgbClr val="FFFFFF"/>
                </a:solidFill>
                <a:latin typeface="Hatton"/>
              </a:rPr>
              <a:t>ve</a:t>
            </a:r>
            <a:r>
              <a:rPr lang="en-US" sz="5592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92" dirty="0" err="1">
                <a:solidFill>
                  <a:srgbClr val="FFFFFF"/>
                </a:solidFill>
                <a:latin typeface="Hatton"/>
              </a:rPr>
              <a:t>Ulaşılabilir</a:t>
            </a:r>
            <a:r>
              <a:rPr lang="en-US" sz="5592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92" dirty="0" err="1">
                <a:solidFill>
                  <a:srgbClr val="FFFFFF"/>
                </a:solidFill>
                <a:latin typeface="Hatton"/>
              </a:rPr>
              <a:t>Enerji</a:t>
            </a:r>
            <a:endParaRPr lang="en-US" sz="5592" dirty="0">
              <a:solidFill>
                <a:srgbClr val="FFFFFF"/>
              </a:solidFill>
              <a:latin typeface="Hatton"/>
            </a:endParaRPr>
          </a:p>
          <a:p>
            <a:pPr algn="ctr">
              <a:lnSpc>
                <a:spcPts val="6431"/>
              </a:lnSpc>
            </a:pPr>
            <a:endParaRPr lang="en-US" sz="5592" dirty="0">
              <a:solidFill>
                <a:srgbClr val="FFFFFF"/>
              </a:solidFill>
              <a:latin typeface="Hatton"/>
            </a:endParaRPr>
          </a:p>
          <a:p>
            <a:pPr algn="ctr">
              <a:lnSpc>
                <a:spcPts val="6431"/>
              </a:lnSpc>
              <a:spcBef>
                <a:spcPct val="0"/>
              </a:spcBef>
            </a:pPr>
            <a:endParaRPr lang="en-US" sz="5592" dirty="0">
              <a:solidFill>
                <a:srgbClr val="FFFFFF"/>
              </a:solidFill>
              <a:latin typeface="Hatton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248020" y="193179"/>
            <a:ext cx="9234278" cy="9066383"/>
          </a:xfrm>
          <a:custGeom>
            <a:avLst/>
            <a:gdLst/>
            <a:ahLst/>
            <a:cxnLst/>
            <a:rect l="l" t="t" r="r" b="b"/>
            <a:pathLst>
              <a:path w="9234278" h="9066383">
                <a:moveTo>
                  <a:pt x="0" y="0"/>
                </a:moveTo>
                <a:lnTo>
                  <a:pt x="9234278" y="0"/>
                </a:lnTo>
                <a:lnTo>
                  <a:pt x="9234278" y="9066383"/>
                </a:lnTo>
                <a:lnTo>
                  <a:pt x="0" y="906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000" y="2628900"/>
            <a:ext cx="14828266" cy="4049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1"/>
              </a:lnSpc>
              <a:spcBef>
                <a:spcPct val="0"/>
              </a:spcBef>
            </a:pPr>
            <a:r>
              <a:rPr lang="en-US" sz="5514" dirty="0">
                <a:solidFill>
                  <a:srgbClr val="FFFFFF"/>
                </a:solidFill>
                <a:latin typeface="Hatton"/>
              </a:rPr>
              <a:t>2023 BM </a:t>
            </a:r>
            <a:r>
              <a:rPr lang="en-US" sz="5514" dirty="0" err="1">
                <a:solidFill>
                  <a:srgbClr val="FFFFFF"/>
                </a:solidFill>
                <a:latin typeface="Hatton"/>
              </a:rPr>
              <a:t>sürdürülebilir</a:t>
            </a:r>
            <a:r>
              <a:rPr lang="en-US" sz="5514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14" dirty="0" err="1">
                <a:solidFill>
                  <a:srgbClr val="FFFFFF"/>
                </a:solidFill>
                <a:latin typeface="Hatton"/>
              </a:rPr>
              <a:t>kalkınma</a:t>
            </a:r>
            <a:r>
              <a:rPr lang="en-US" sz="5514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14" dirty="0" err="1">
                <a:solidFill>
                  <a:srgbClr val="FFFFFF"/>
                </a:solidFill>
                <a:latin typeface="Hatton"/>
              </a:rPr>
              <a:t>hedefleri</a:t>
            </a:r>
            <a:r>
              <a:rPr lang="en-US" sz="5514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14" dirty="0" err="1">
                <a:solidFill>
                  <a:srgbClr val="FFFFFF"/>
                </a:solidFill>
                <a:latin typeface="Hatton"/>
              </a:rPr>
              <a:t>toplantısı</a:t>
            </a:r>
            <a:r>
              <a:rPr lang="en-US" sz="5514" dirty="0">
                <a:solidFill>
                  <a:srgbClr val="FFFFFF"/>
                </a:solidFill>
                <a:latin typeface="Hatton"/>
              </a:rPr>
              <a:t> </a:t>
            </a:r>
            <a:r>
              <a:rPr lang="tr-TR" sz="5514" dirty="0" smtClean="0">
                <a:solidFill>
                  <a:srgbClr val="FFFFFF"/>
                </a:solidFill>
                <a:latin typeface="Hatton"/>
              </a:rPr>
              <a:t>yapıldı </a:t>
            </a:r>
            <a:r>
              <a:rPr lang="en-US" sz="5514" dirty="0" smtClean="0">
                <a:solidFill>
                  <a:srgbClr val="FFFFFF"/>
                </a:solidFill>
                <a:latin typeface="Hatton"/>
              </a:rPr>
              <a:t>(</a:t>
            </a:r>
            <a:r>
              <a:rPr lang="en-US" sz="5514" dirty="0" err="1" smtClean="0">
                <a:solidFill>
                  <a:srgbClr val="FFFFFF"/>
                </a:solidFill>
                <a:latin typeface="Hatton"/>
              </a:rPr>
              <a:t>Eylül</a:t>
            </a:r>
            <a:r>
              <a:rPr lang="en-US" sz="5514" dirty="0" smtClean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14" dirty="0">
                <a:solidFill>
                  <a:srgbClr val="FFFFFF"/>
                </a:solidFill>
                <a:latin typeface="Hatton"/>
              </a:rPr>
              <a:t>2023, New York</a:t>
            </a:r>
            <a:r>
              <a:rPr lang="en-US" sz="5514" dirty="0" smtClean="0">
                <a:solidFill>
                  <a:srgbClr val="FFFFFF"/>
                </a:solidFill>
                <a:latin typeface="Hatton"/>
              </a:rPr>
              <a:t>)</a:t>
            </a:r>
            <a:r>
              <a:rPr lang="tr-TR" sz="5514" dirty="0">
                <a:solidFill>
                  <a:srgbClr val="FFFFFF"/>
                </a:solidFill>
                <a:latin typeface="Hatton"/>
              </a:rPr>
              <a:t> </a:t>
            </a:r>
            <a:r>
              <a:rPr lang="tr-TR" sz="5514" dirty="0" smtClean="0">
                <a:solidFill>
                  <a:srgbClr val="FFFFFF"/>
                </a:solidFill>
                <a:latin typeface="Hatton"/>
              </a:rPr>
              <a:t>ve</a:t>
            </a:r>
          </a:p>
          <a:p>
            <a:pPr algn="ctr">
              <a:lnSpc>
                <a:spcPts val="6341"/>
              </a:lnSpc>
              <a:spcBef>
                <a:spcPct val="0"/>
              </a:spcBef>
            </a:pPr>
            <a:r>
              <a:rPr lang="tr-TR" sz="5514" dirty="0" smtClean="0">
                <a:solidFill>
                  <a:srgbClr val="FFFFFF"/>
                </a:solidFill>
                <a:latin typeface="Hatton"/>
              </a:rPr>
              <a:t>2019-2023 Sürdürülebilir kalkınma raporu yayınlandı</a:t>
            </a:r>
            <a:endParaRPr lang="en-US" sz="5514" dirty="0">
              <a:solidFill>
                <a:srgbClr val="FFFFFF"/>
              </a:solidFill>
              <a:latin typeface="Hatton"/>
            </a:endParaRPr>
          </a:p>
          <a:p>
            <a:pPr algn="ctr">
              <a:lnSpc>
                <a:spcPts val="6341"/>
              </a:lnSpc>
              <a:spcBef>
                <a:spcPct val="0"/>
              </a:spcBef>
            </a:pPr>
            <a:endParaRPr lang="en-US" sz="5514" dirty="0">
              <a:solidFill>
                <a:srgbClr val="FFFFFF"/>
              </a:solidFill>
              <a:latin typeface="Hatton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31BEE808-CE71-C5EA-2C6B-F2173BD14B66}"/>
              </a:ext>
            </a:extLst>
          </p:cNvPr>
          <p:cNvSpPr/>
          <p:nvPr/>
        </p:nvSpPr>
        <p:spPr>
          <a:xfrm>
            <a:off x="11807189" y="5524500"/>
            <a:ext cx="6497140" cy="5770243"/>
          </a:xfrm>
          <a:custGeom>
            <a:avLst/>
            <a:gdLst/>
            <a:ahLst/>
            <a:cxnLst/>
            <a:rect l="l" t="t" r="r" b="b"/>
            <a:pathLst>
              <a:path w="9350189" h="8517172">
                <a:moveTo>
                  <a:pt x="0" y="0"/>
                </a:moveTo>
                <a:lnTo>
                  <a:pt x="9350189" y="0"/>
                </a:lnTo>
                <a:lnTo>
                  <a:pt x="9350189" y="8517172"/>
                </a:lnTo>
                <a:lnTo>
                  <a:pt x="0" y="8517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6AC92F8-262F-13FD-CB54-D6884681E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0"/>
            <a:ext cx="8977832" cy="103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1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6614" y="2231072"/>
            <a:ext cx="16534772" cy="525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2532" lvl="1" indent="-306266" algn="just">
              <a:lnSpc>
                <a:spcPts val="4061"/>
              </a:lnSpc>
              <a:buFont typeface="Arial"/>
              <a:buChar char="•"/>
            </a:pPr>
            <a:r>
              <a:rPr lang="tr-TR" sz="3384" spc="-13" dirty="0">
                <a:solidFill>
                  <a:srgbClr val="FFFFFF"/>
                </a:solidFill>
                <a:latin typeface="Evolventa"/>
              </a:rPr>
              <a:t>Y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enilenebilir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kaynakların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toplam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enerji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tüketimindeki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payı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endParaRPr lang="tr-TR" sz="3384" spc="-13" dirty="0">
              <a:solidFill>
                <a:srgbClr val="FFFFFF"/>
              </a:solidFill>
              <a:latin typeface="Evolventa"/>
            </a:endParaRPr>
          </a:p>
          <a:p>
            <a:pPr marL="306266" lvl="1" algn="just">
              <a:lnSpc>
                <a:spcPts val="4061"/>
              </a:lnSpc>
            </a:pPr>
            <a:r>
              <a:rPr lang="tr-TR" sz="3384" spc="-13" dirty="0">
                <a:solidFill>
                  <a:srgbClr val="FFFFFF"/>
                </a:solidFill>
                <a:latin typeface="Evolventa"/>
              </a:rPr>
              <a:t>   -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%2.4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lük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bir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atış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göstererek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202</a:t>
            </a:r>
            <a:r>
              <a:rPr lang="tr-TR" sz="3384" spc="-13" dirty="0">
                <a:solidFill>
                  <a:srgbClr val="FFFFFF"/>
                </a:solidFill>
                <a:latin typeface="Evolventa"/>
              </a:rPr>
              <a:t>0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yılında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tr-TR" sz="3384" spc="-13" dirty="0">
                <a:solidFill>
                  <a:srgbClr val="FFFFFF"/>
                </a:solidFill>
                <a:latin typeface="Evolventa"/>
              </a:rPr>
              <a:t>%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19.1</a:t>
            </a:r>
            <a:r>
              <a:rPr lang="tr-TR" sz="3384" spc="-13" dirty="0">
                <a:solidFill>
                  <a:srgbClr val="FFFFFF"/>
                </a:solidFill>
                <a:latin typeface="Evolventa"/>
              </a:rPr>
              <a:t>’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e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yükseldi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. </a:t>
            </a:r>
          </a:p>
          <a:p>
            <a:pPr marL="306266" lvl="1" algn="just">
              <a:lnSpc>
                <a:spcPts val="4061"/>
              </a:lnSpc>
            </a:pPr>
            <a:r>
              <a:rPr lang="tr-TR" sz="3384" spc="-13" dirty="0">
                <a:solidFill>
                  <a:srgbClr val="FFFFFF"/>
                </a:solidFill>
                <a:latin typeface="Evolventa"/>
              </a:rPr>
              <a:t>   -y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enilenebilir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enerji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tüketimi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ise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%16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artış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gösterdi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. </a:t>
            </a:r>
          </a:p>
          <a:p>
            <a:pPr algn="just">
              <a:lnSpc>
                <a:spcPts val="4061"/>
              </a:lnSpc>
            </a:pPr>
            <a:endParaRPr lang="en-US" sz="3384" spc="-13" dirty="0">
              <a:solidFill>
                <a:srgbClr val="FFFFFF"/>
              </a:solidFill>
              <a:latin typeface="Evolventa"/>
            </a:endParaRPr>
          </a:p>
          <a:p>
            <a:pPr marL="612532" lvl="1" indent="-306266" algn="just">
              <a:lnSpc>
                <a:spcPts val="4061"/>
              </a:lnSpc>
              <a:buFont typeface="Arial"/>
              <a:buChar char="•"/>
            </a:pP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Bu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dönemde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en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yüksek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pay %43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ile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güneş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enerjisine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kaymıştır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, </a:t>
            </a:r>
            <a:endParaRPr lang="tr-TR" sz="3384" spc="-13" dirty="0">
              <a:solidFill>
                <a:srgbClr val="FFFFFF"/>
              </a:solidFill>
              <a:latin typeface="Evolventa"/>
            </a:endParaRPr>
          </a:p>
          <a:p>
            <a:pPr marL="306266" lvl="1" algn="just">
              <a:lnSpc>
                <a:spcPts val="4061"/>
              </a:lnSpc>
            </a:pPr>
            <a:r>
              <a:rPr lang="tr-TR" sz="3384" spc="-13" dirty="0">
                <a:solidFill>
                  <a:srgbClr val="FFFFFF"/>
                </a:solidFill>
                <a:latin typeface="Evolventa"/>
              </a:rPr>
              <a:t>   -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hidrolik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 </a:t>
            </a:r>
            <a:endParaRPr lang="tr-TR" sz="3384" spc="-13" dirty="0">
              <a:solidFill>
                <a:srgbClr val="FFFFFF"/>
              </a:solidFill>
              <a:latin typeface="Evolventa"/>
            </a:endParaRPr>
          </a:p>
          <a:p>
            <a:pPr marL="306266" lvl="1" algn="just">
              <a:lnSpc>
                <a:spcPts val="4061"/>
              </a:lnSpc>
            </a:pPr>
            <a:r>
              <a:rPr lang="tr-TR" sz="3384" spc="-13" dirty="0">
                <a:solidFill>
                  <a:srgbClr val="FFFFFF"/>
                </a:solidFill>
                <a:latin typeface="Evolventa"/>
              </a:rPr>
              <a:t>   -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rüzgar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ve</a:t>
            </a:r>
            <a:r>
              <a:rPr lang="en-US" sz="3384" spc="-13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384" spc="-13" dirty="0" err="1">
                <a:solidFill>
                  <a:srgbClr val="FFFFFF"/>
                </a:solidFill>
                <a:latin typeface="Evolventa"/>
              </a:rPr>
              <a:t>jeotermal</a:t>
            </a:r>
            <a:r>
              <a:rPr lang="tr-TR" sz="3384" spc="-13" dirty="0">
                <a:solidFill>
                  <a:srgbClr val="FFFFFF"/>
                </a:solidFill>
                <a:latin typeface="Evolventa"/>
              </a:rPr>
              <a:t>  </a:t>
            </a:r>
            <a:endParaRPr lang="en-US" sz="3384" spc="-13" dirty="0">
              <a:solidFill>
                <a:srgbClr val="FFFFFF"/>
              </a:solidFill>
              <a:latin typeface="Evolventa"/>
            </a:endParaRPr>
          </a:p>
          <a:p>
            <a:pPr algn="just">
              <a:lnSpc>
                <a:spcPts val="4061"/>
              </a:lnSpc>
            </a:pPr>
            <a:endParaRPr lang="en-US" sz="3384" spc="-13" dirty="0">
              <a:solidFill>
                <a:srgbClr val="FFFFFF"/>
              </a:solidFill>
              <a:latin typeface="Evolventa"/>
            </a:endParaRPr>
          </a:p>
          <a:p>
            <a:pPr marL="612532" lvl="1" indent="-306266" algn="just">
              <a:lnSpc>
                <a:spcPts val="4061"/>
              </a:lnSpc>
              <a:buFont typeface="Arial"/>
              <a:buChar char="•"/>
            </a:pP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2030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için</a:t>
            </a: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hedeflenen</a:t>
            </a: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yenilenebilir</a:t>
            </a: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enerjilerin</a:t>
            </a: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payının</a:t>
            </a: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üçe</a:t>
            </a: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katlanması</a:t>
            </a: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için</a:t>
            </a: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tr-TR" sz="4000" b="1" spc="-16" dirty="0">
                <a:solidFill>
                  <a:srgbClr val="FFFFFF"/>
                </a:solidFill>
                <a:latin typeface="Evolventa"/>
              </a:rPr>
              <a:t>%2.4 lük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artış</a:t>
            </a: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hızı</a:t>
            </a: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yeterli</a:t>
            </a:r>
            <a:r>
              <a:rPr lang="en-US" sz="4000" b="1" spc="-16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000" b="1" spc="-16" dirty="0" err="1">
                <a:solidFill>
                  <a:srgbClr val="FFFFFF"/>
                </a:solidFill>
                <a:latin typeface="Evolventa"/>
              </a:rPr>
              <a:t>değil</a:t>
            </a:r>
            <a:r>
              <a:rPr lang="tr-TR" sz="4000" b="1" spc="-16" dirty="0">
                <a:solidFill>
                  <a:srgbClr val="FFFFFF"/>
                </a:solidFill>
                <a:latin typeface="Evolventa"/>
              </a:rPr>
              <a:t> !</a:t>
            </a:r>
            <a:endParaRPr lang="en-US" sz="4000" b="1" spc="-16" dirty="0">
              <a:solidFill>
                <a:srgbClr val="FFFFFF"/>
              </a:solidFill>
              <a:latin typeface="Evolvent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A424EA3A-936F-C907-B362-3D60255026E4}"/>
                  </a:ext>
                </a:extLst>
              </p14:cNvPr>
              <p14:cNvContentPartPr/>
              <p14:nvPr/>
            </p14:nvContentPartPr>
            <p14:xfrm>
              <a:off x="5715000" y="4859997"/>
              <a:ext cx="532440" cy="105876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A424EA3A-936F-C907-B362-3D60255026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6000" y="4850997"/>
                <a:ext cx="550080" cy="10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E8EE7972-5627-4759-8CCC-1904A7CB5A1A}"/>
                  </a:ext>
                </a:extLst>
              </p14:cNvPr>
              <p14:cNvContentPartPr/>
              <p14:nvPr/>
            </p14:nvContentPartPr>
            <p14:xfrm>
              <a:off x="20786426" y="3967560"/>
              <a:ext cx="360" cy="36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E8EE7972-5627-4759-8CCC-1904A7CB5A1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77426" y="395856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393151"/>
            <a:ext cx="15582551" cy="829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Hatton"/>
              </a:rPr>
              <a:t>2017-2021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döneminde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gelişmekte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olan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ülkelere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yenilenebilir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enerjiler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için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aktarılan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yatırım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desteği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yarı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yarıya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düştü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(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yaklaşık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10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milyar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dolar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). </a:t>
            </a:r>
          </a:p>
          <a:p>
            <a:pPr algn="just"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FFFFFF"/>
              </a:solidFill>
              <a:latin typeface="Hatton"/>
            </a:endParaRPr>
          </a:p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Hatton"/>
              </a:rPr>
              <a:t>Yenilenebilir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enerjilerin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2030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yılında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kullanım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payının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artırılması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için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bu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yatırımların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artırılması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gerekmektedir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.</a:t>
            </a:r>
            <a:endParaRPr lang="tr-TR" sz="4200" dirty="0">
              <a:solidFill>
                <a:srgbClr val="FFFFFF"/>
              </a:solidFill>
              <a:latin typeface="Hatton"/>
            </a:endParaRPr>
          </a:p>
          <a:p>
            <a:pPr algn="just"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FFFFFF"/>
              </a:solidFill>
              <a:latin typeface="Hatton"/>
            </a:endParaRPr>
          </a:p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Hatton"/>
              </a:rPr>
              <a:t>BM</a:t>
            </a:r>
            <a:r>
              <a:rPr lang="tr-TR" sz="4200" dirty="0">
                <a:solidFill>
                  <a:srgbClr val="FFFFFF"/>
                </a:solidFill>
                <a:latin typeface="Hatton"/>
              </a:rPr>
              <a:t>’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in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bu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 smtClean="0">
                <a:solidFill>
                  <a:srgbClr val="FFFFFF"/>
                </a:solidFill>
                <a:latin typeface="Hatton"/>
              </a:rPr>
              <a:t>taah</a:t>
            </a:r>
            <a:r>
              <a:rPr lang="tr-TR" sz="4200" dirty="0" smtClean="0">
                <a:solidFill>
                  <a:srgbClr val="FFFFFF"/>
                </a:solidFill>
                <a:latin typeface="Hatton"/>
              </a:rPr>
              <a:t>h</a:t>
            </a:r>
            <a:r>
              <a:rPr lang="en-US" sz="4200" dirty="0" err="1" smtClean="0">
                <a:solidFill>
                  <a:srgbClr val="FFFFFF"/>
                </a:solidFill>
                <a:latin typeface="Hatton"/>
              </a:rPr>
              <a:t>ütü</a:t>
            </a:r>
            <a:r>
              <a:rPr lang="en-US" sz="4200" dirty="0" smtClean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tüm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ülkelerin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kurum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ve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kuruluşların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sürdürülebilirlik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stratejilerine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proje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desteklerine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gençlerin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kariyer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planlarına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yön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Hatton"/>
              </a:rPr>
              <a:t>verecektir</a:t>
            </a:r>
            <a:r>
              <a:rPr lang="en-US" sz="4200" dirty="0">
                <a:solidFill>
                  <a:srgbClr val="FFFFFF"/>
                </a:solidFill>
                <a:latin typeface="Hatton"/>
              </a:rPr>
              <a:t>.  </a:t>
            </a:r>
          </a:p>
          <a:p>
            <a:pPr algn="just"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FFFFFF"/>
              </a:solidFill>
              <a:latin typeface="Hatto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3560" y="5773538"/>
            <a:ext cx="21776248" cy="57658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85800" y="2682672"/>
            <a:ext cx="16642223" cy="366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65"/>
              </a:lnSpc>
              <a:spcBef>
                <a:spcPct val="0"/>
              </a:spcBef>
            </a:pPr>
            <a:r>
              <a:rPr lang="en-US" sz="4926" dirty="0" err="1">
                <a:solidFill>
                  <a:srgbClr val="FFFFFF"/>
                </a:solidFill>
                <a:latin typeface="Hatton"/>
              </a:rPr>
              <a:t>Günümüzde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temiz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enerji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kariyerleri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sınırlı</a:t>
            </a:r>
            <a:r>
              <a:rPr lang="tr-TR" sz="4926" dirty="0" err="1">
                <a:solidFill>
                  <a:srgbClr val="FFFFFF"/>
                </a:solidFill>
                <a:latin typeface="Hatton"/>
              </a:rPr>
              <a:t>dır</a:t>
            </a:r>
            <a:r>
              <a:rPr lang="tr-TR" sz="4926" dirty="0">
                <a:solidFill>
                  <a:srgbClr val="FFFFFF"/>
                </a:solidFill>
                <a:latin typeface="Hatton"/>
              </a:rPr>
              <a:t> ancak 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yenilenebilir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enerji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alanında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2050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yılına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kadar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42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milyondan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fazla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iş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olanağı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yaratılacağı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4926" dirty="0" err="1">
                <a:solidFill>
                  <a:srgbClr val="FFFFFF"/>
                </a:solidFill>
                <a:latin typeface="Hatton"/>
              </a:rPr>
              <a:t>öngörülmektedir</a:t>
            </a:r>
            <a:r>
              <a:rPr lang="en-US" sz="4926" dirty="0">
                <a:solidFill>
                  <a:srgbClr val="FFFFFF"/>
                </a:solidFill>
                <a:latin typeface="Hatton"/>
              </a:rPr>
              <a:t>.</a:t>
            </a:r>
          </a:p>
          <a:p>
            <a:pPr algn="just">
              <a:lnSpc>
                <a:spcPts val="5665"/>
              </a:lnSpc>
              <a:spcBef>
                <a:spcPct val="0"/>
              </a:spcBef>
            </a:pPr>
            <a:endParaRPr lang="en-US" sz="4926" dirty="0">
              <a:solidFill>
                <a:srgbClr val="FFFFFF"/>
              </a:solidFill>
              <a:latin typeface="Hatto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69537367-8BA6-48E2-03D4-BF083575D445}"/>
              </a:ext>
            </a:extLst>
          </p:cNvPr>
          <p:cNvSpPr/>
          <p:nvPr/>
        </p:nvSpPr>
        <p:spPr>
          <a:xfrm>
            <a:off x="10886" y="2628900"/>
            <a:ext cx="18288000" cy="5495544"/>
          </a:xfrm>
          <a:custGeom>
            <a:avLst/>
            <a:gdLst/>
            <a:ahLst/>
            <a:cxnLst/>
            <a:rect l="l" t="t" r="r" b="b"/>
            <a:pathLst>
              <a:path w="18288000" h="5495544">
                <a:moveTo>
                  <a:pt x="0" y="0"/>
                </a:moveTo>
                <a:lnTo>
                  <a:pt x="18288000" y="0"/>
                </a:lnTo>
                <a:lnTo>
                  <a:pt x="18288000" y="5495544"/>
                </a:lnTo>
                <a:lnTo>
                  <a:pt x="0" y="549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857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2395728"/>
            <a:ext cx="18288000" cy="5495544"/>
          </a:xfrm>
          <a:custGeom>
            <a:avLst/>
            <a:gdLst/>
            <a:ahLst/>
            <a:cxnLst/>
            <a:rect l="l" t="t" r="r" b="b"/>
            <a:pathLst>
              <a:path w="18288000" h="5495544">
                <a:moveTo>
                  <a:pt x="0" y="0"/>
                </a:moveTo>
                <a:lnTo>
                  <a:pt x="18288000" y="0"/>
                </a:lnTo>
                <a:lnTo>
                  <a:pt x="18288000" y="5495544"/>
                </a:lnTo>
                <a:lnTo>
                  <a:pt x="0" y="549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5257800" y="342900"/>
            <a:ext cx="8185263" cy="1683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1"/>
              </a:lnSpc>
              <a:spcBef>
                <a:spcPct val="0"/>
              </a:spcBef>
            </a:pPr>
            <a:r>
              <a:rPr lang="en-US" sz="5592" dirty="0" err="1">
                <a:solidFill>
                  <a:srgbClr val="1A401F"/>
                </a:solidFill>
                <a:latin typeface="Hatton"/>
              </a:rPr>
              <a:t>Avrupa</a:t>
            </a:r>
            <a:r>
              <a:rPr lang="en-US" sz="5592" dirty="0">
                <a:solidFill>
                  <a:srgbClr val="1A401F"/>
                </a:solidFill>
                <a:latin typeface="Hatton"/>
              </a:rPr>
              <a:t> </a:t>
            </a:r>
            <a:r>
              <a:rPr lang="en-US" sz="5592" dirty="0" err="1">
                <a:solidFill>
                  <a:srgbClr val="1A401F"/>
                </a:solidFill>
                <a:latin typeface="Hatton"/>
              </a:rPr>
              <a:t>Gençlik</a:t>
            </a:r>
            <a:r>
              <a:rPr lang="en-US" sz="5592" dirty="0">
                <a:solidFill>
                  <a:srgbClr val="1A401F"/>
                </a:solidFill>
                <a:latin typeface="Hatton"/>
              </a:rPr>
              <a:t> </a:t>
            </a:r>
            <a:r>
              <a:rPr lang="en-US" sz="5592" dirty="0" err="1">
                <a:solidFill>
                  <a:srgbClr val="1A401F"/>
                </a:solidFill>
                <a:latin typeface="Hatton"/>
              </a:rPr>
              <a:t>Haftası</a:t>
            </a:r>
            <a:r>
              <a:rPr lang="en-US" sz="5592" dirty="0">
                <a:solidFill>
                  <a:srgbClr val="1A401F"/>
                </a:solidFill>
                <a:latin typeface="Hatton"/>
              </a:rPr>
              <a:t> 12-19 Nisan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781300"/>
            <a:ext cx="18288000" cy="6296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01"/>
              </a:lnSpc>
            </a:pPr>
            <a:r>
              <a:rPr lang="en-US" sz="5400" dirty="0" err="1">
                <a:solidFill>
                  <a:srgbClr val="FFFFFF"/>
                </a:solidFill>
                <a:latin typeface="Hatton"/>
              </a:rPr>
              <a:t>Dünyada</a:t>
            </a:r>
            <a:r>
              <a:rPr lang="en-US" sz="5400" dirty="0">
                <a:solidFill>
                  <a:srgbClr val="FFFFFF"/>
                </a:solidFill>
                <a:latin typeface="Hatton"/>
              </a:rPr>
              <a:t> 15 </a:t>
            </a:r>
            <a:r>
              <a:rPr lang="en-US" sz="5400" dirty="0" err="1">
                <a:solidFill>
                  <a:srgbClr val="FFFFFF"/>
                </a:solidFill>
                <a:latin typeface="Hatton"/>
              </a:rPr>
              <a:t>ila</a:t>
            </a:r>
            <a:r>
              <a:rPr lang="en-US" sz="5400" dirty="0">
                <a:solidFill>
                  <a:srgbClr val="FFFFFF"/>
                </a:solidFill>
                <a:latin typeface="Hatton"/>
              </a:rPr>
              <a:t> 29 </a:t>
            </a:r>
            <a:r>
              <a:rPr lang="en-US" sz="5400" dirty="0" err="1">
                <a:solidFill>
                  <a:srgbClr val="FFFFFF"/>
                </a:solidFill>
                <a:latin typeface="Hatton"/>
              </a:rPr>
              <a:t>yaşları</a:t>
            </a:r>
            <a:r>
              <a:rPr lang="en-US" sz="54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Hatton"/>
              </a:rPr>
              <a:t>arasında</a:t>
            </a:r>
            <a:r>
              <a:rPr lang="en-US" sz="5400" dirty="0">
                <a:solidFill>
                  <a:srgbClr val="FFFFFF"/>
                </a:solidFill>
                <a:latin typeface="Hatton"/>
              </a:rPr>
              <a:t> 1,8 </a:t>
            </a:r>
            <a:r>
              <a:rPr lang="en-US" sz="5400" dirty="0" err="1">
                <a:solidFill>
                  <a:srgbClr val="FFFFFF"/>
                </a:solidFill>
                <a:latin typeface="Hatton"/>
              </a:rPr>
              <a:t>milyar</a:t>
            </a:r>
            <a:r>
              <a:rPr lang="en-US" sz="54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Hatton"/>
              </a:rPr>
              <a:t>insan</a:t>
            </a:r>
            <a:r>
              <a:rPr lang="en-US" sz="54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Hatton"/>
              </a:rPr>
              <a:t>yaşamaktadır</a:t>
            </a:r>
            <a:r>
              <a:rPr lang="en-US" sz="5400" dirty="0">
                <a:solidFill>
                  <a:srgbClr val="FFFFFF"/>
                </a:solidFill>
                <a:latin typeface="Hatton"/>
              </a:rPr>
              <a:t>.</a:t>
            </a:r>
            <a:endParaRPr lang="tr-TR" sz="5400" dirty="0">
              <a:solidFill>
                <a:srgbClr val="FFFFFF"/>
              </a:solidFill>
              <a:latin typeface="Hatton"/>
            </a:endParaRPr>
          </a:p>
          <a:p>
            <a:pPr algn="just">
              <a:lnSpc>
                <a:spcPts val="6201"/>
              </a:lnSpc>
            </a:pPr>
            <a:r>
              <a:rPr lang="en-US" sz="5400" dirty="0">
                <a:solidFill>
                  <a:srgbClr val="FFFFFF"/>
                </a:solidFill>
                <a:latin typeface="Hatton"/>
              </a:rPr>
              <a:t> </a:t>
            </a:r>
          </a:p>
          <a:p>
            <a:pPr algn="just">
              <a:lnSpc>
                <a:spcPts val="6201"/>
              </a:lnSpc>
            </a:pPr>
            <a:r>
              <a:rPr lang="en-US" sz="5392" dirty="0" err="1">
                <a:solidFill>
                  <a:srgbClr val="FFFFFF"/>
                </a:solidFill>
                <a:latin typeface="Hatton"/>
              </a:rPr>
              <a:t>Sürdürülebilir</a:t>
            </a:r>
            <a:r>
              <a:rPr lang="en-US" sz="5392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392" dirty="0" err="1">
                <a:solidFill>
                  <a:srgbClr val="FFFFFF"/>
                </a:solidFill>
                <a:latin typeface="Hatton"/>
              </a:rPr>
              <a:t>Kalkınma</a:t>
            </a:r>
            <a:r>
              <a:rPr lang="en-US" sz="5392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392" dirty="0" err="1">
                <a:solidFill>
                  <a:srgbClr val="FFFFFF"/>
                </a:solidFill>
                <a:latin typeface="Hatton"/>
              </a:rPr>
              <a:t>Hedeflerine</a:t>
            </a:r>
            <a:r>
              <a:rPr lang="en-US" sz="5392" dirty="0">
                <a:solidFill>
                  <a:srgbClr val="FFFFFF"/>
                </a:solidFill>
                <a:latin typeface="Hatton"/>
              </a:rPr>
              <a:t> (</a:t>
            </a:r>
            <a:r>
              <a:rPr lang="en-US" sz="5392" dirty="0" err="1">
                <a:solidFill>
                  <a:srgbClr val="FFFFFF"/>
                </a:solidFill>
                <a:latin typeface="Hatton"/>
              </a:rPr>
              <a:t>SDG'ler</a:t>
            </a:r>
            <a:r>
              <a:rPr lang="en-US" sz="5392" dirty="0">
                <a:solidFill>
                  <a:srgbClr val="FFFFFF"/>
                </a:solidFill>
                <a:latin typeface="Hatton"/>
              </a:rPr>
              <a:t>) </a:t>
            </a:r>
            <a:r>
              <a:rPr lang="en-US" sz="5392" dirty="0" err="1">
                <a:solidFill>
                  <a:srgbClr val="FFFFFF"/>
                </a:solidFill>
                <a:latin typeface="Hatton"/>
              </a:rPr>
              <a:t>ulaşma</a:t>
            </a:r>
            <a:r>
              <a:rPr lang="tr-TR" sz="5392" dirty="0">
                <a:solidFill>
                  <a:srgbClr val="FFFFFF"/>
                </a:solidFill>
                <a:latin typeface="Hatton"/>
              </a:rPr>
              <a:t> konusunda gençler kilit bir role sahiptir.</a:t>
            </a:r>
          </a:p>
          <a:p>
            <a:pPr algn="just">
              <a:lnSpc>
                <a:spcPts val="6201"/>
              </a:lnSpc>
            </a:pPr>
            <a:endParaRPr lang="en-US" sz="5392" dirty="0">
              <a:solidFill>
                <a:srgbClr val="FFFFFF"/>
              </a:solidFill>
              <a:latin typeface="Hatton"/>
            </a:endParaRPr>
          </a:p>
          <a:p>
            <a:pPr marL="1077893" lvl="1" indent="-538946" algn="just">
              <a:lnSpc>
                <a:spcPts val="5741"/>
              </a:lnSpc>
              <a:buFont typeface="Arial"/>
              <a:buChar char="•"/>
            </a:pPr>
            <a:endParaRPr lang="tr-TR" sz="4992" dirty="0">
              <a:solidFill>
                <a:srgbClr val="FFFFFF"/>
              </a:solidFill>
              <a:latin typeface="Hatton"/>
            </a:endParaRPr>
          </a:p>
          <a:p>
            <a:pPr algn="just">
              <a:lnSpc>
                <a:spcPts val="6201"/>
              </a:lnSpc>
            </a:pPr>
            <a:endParaRPr lang="en-US" sz="4992" dirty="0">
              <a:solidFill>
                <a:srgbClr val="FFFFFF"/>
              </a:solidFill>
              <a:latin typeface="Hatto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51B7064-DE19-F8A9-CDE4-404332C25848}"/>
              </a:ext>
            </a:extLst>
          </p:cNvPr>
          <p:cNvSpPr txBox="1"/>
          <p:nvPr/>
        </p:nvSpPr>
        <p:spPr>
          <a:xfrm>
            <a:off x="1475014" y="419100"/>
            <a:ext cx="12039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8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Sürdürülebilirlik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tr-TR" sz="4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çevresel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tr-TR" sz="4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ekonomik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tr-TR" sz="4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sosyal</a:t>
            </a:r>
            <a:endParaRPr lang="tr-TR" sz="48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C0C0532-41F6-6721-7D5D-E483C68CDC7A}"/>
              </a:ext>
            </a:extLst>
          </p:cNvPr>
          <p:cNvSpPr txBox="1"/>
          <p:nvPr/>
        </p:nvSpPr>
        <p:spPr>
          <a:xfrm>
            <a:off x="1447800" y="2400300"/>
            <a:ext cx="1645920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</a:t>
            </a:r>
          </a:p>
          <a:p>
            <a:endParaRPr lang="tr-TR" sz="3200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tr-TR" sz="3200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just"/>
            <a:endParaRPr lang="tr-TR" sz="4400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tr-TR" sz="44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</a:t>
            </a:r>
            <a:r>
              <a:rPr lang="tr-TR" sz="4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üketimin üretimden fazla olmaması, </a:t>
            </a:r>
          </a:p>
          <a:p>
            <a:pPr algn="just"/>
            <a:r>
              <a:rPr lang="tr-TR" sz="44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	-</a:t>
            </a:r>
            <a:r>
              <a:rPr lang="tr-TR" sz="4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doğal ve yenilenebilir kaynaklardan faydalanılması 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tr-TR" sz="4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Kaynakların gelecek nesillere güvenle aktarılması, 	</a:t>
            </a:r>
          </a:p>
          <a:p>
            <a:pPr algn="just"/>
            <a:r>
              <a:rPr lang="tr-TR" sz="44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	</a:t>
            </a:r>
            <a:r>
              <a:rPr lang="tr-TR" sz="4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-gelecek nesillerin kendilerini güvende hissetmesinin sağlanması 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tr-TR" sz="44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Gezegenin, </a:t>
            </a:r>
            <a:r>
              <a:rPr lang="tr-TR" sz="4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tüm ekosistemin dengesinin </a:t>
            </a:r>
            <a:r>
              <a:rPr lang="tr-TR" sz="4400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korunması.</a:t>
            </a:r>
            <a:endParaRPr lang="tr-TR" sz="44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8820072-859E-6FD1-DB78-791AFD917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93" r="12716" b="-1395"/>
          <a:stretch/>
        </p:blipFill>
        <p:spPr>
          <a:xfrm>
            <a:off x="11887199" y="-10196"/>
            <a:ext cx="6393287" cy="4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0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7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97503" y="8371600"/>
            <a:ext cx="7842473" cy="1735147"/>
          </a:xfrm>
          <a:custGeom>
            <a:avLst/>
            <a:gdLst/>
            <a:ahLst/>
            <a:cxnLst/>
            <a:rect l="l" t="t" r="r" b="b"/>
            <a:pathLst>
              <a:path w="7842473" h="1735147">
                <a:moveTo>
                  <a:pt x="0" y="0"/>
                </a:moveTo>
                <a:lnTo>
                  <a:pt x="7842473" y="0"/>
                </a:lnTo>
                <a:lnTo>
                  <a:pt x="7842473" y="1735147"/>
                </a:lnTo>
                <a:lnTo>
                  <a:pt x="0" y="17351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48024" y="8371600"/>
            <a:ext cx="7842473" cy="1735147"/>
          </a:xfrm>
          <a:custGeom>
            <a:avLst/>
            <a:gdLst/>
            <a:ahLst/>
            <a:cxnLst/>
            <a:rect l="l" t="t" r="r" b="b"/>
            <a:pathLst>
              <a:path w="7842473" h="1735147">
                <a:moveTo>
                  <a:pt x="0" y="0"/>
                </a:moveTo>
                <a:lnTo>
                  <a:pt x="7842473" y="0"/>
                </a:lnTo>
                <a:lnTo>
                  <a:pt x="7842473" y="1735147"/>
                </a:lnTo>
                <a:lnTo>
                  <a:pt x="0" y="17351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9431361" y="3264479"/>
            <a:ext cx="7520327" cy="6629073"/>
            <a:chOff x="0" y="0"/>
            <a:chExt cx="1980662" cy="17459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0662" cy="1745929"/>
            </a:xfrm>
            <a:custGeom>
              <a:avLst/>
              <a:gdLst/>
              <a:ahLst/>
              <a:cxnLst/>
              <a:rect l="l" t="t" r="r" b="b"/>
              <a:pathLst>
                <a:path w="1980662" h="1745929">
                  <a:moveTo>
                    <a:pt x="52503" y="0"/>
                  </a:moveTo>
                  <a:lnTo>
                    <a:pt x="1928159" y="0"/>
                  </a:lnTo>
                  <a:cubicBezTo>
                    <a:pt x="1942084" y="0"/>
                    <a:pt x="1955438" y="5532"/>
                    <a:pt x="1965284" y="15378"/>
                  </a:cubicBezTo>
                  <a:cubicBezTo>
                    <a:pt x="1975131" y="25224"/>
                    <a:pt x="1980662" y="38578"/>
                    <a:pt x="1980662" y="52503"/>
                  </a:cubicBezTo>
                  <a:lnTo>
                    <a:pt x="1980662" y="1693426"/>
                  </a:lnTo>
                  <a:cubicBezTo>
                    <a:pt x="1980662" y="1707351"/>
                    <a:pt x="1975131" y="1720705"/>
                    <a:pt x="1965284" y="1730551"/>
                  </a:cubicBezTo>
                  <a:cubicBezTo>
                    <a:pt x="1955438" y="1740397"/>
                    <a:pt x="1942084" y="1745929"/>
                    <a:pt x="1928159" y="1745929"/>
                  </a:cubicBezTo>
                  <a:lnTo>
                    <a:pt x="52503" y="1745929"/>
                  </a:lnTo>
                  <a:cubicBezTo>
                    <a:pt x="38578" y="1745929"/>
                    <a:pt x="25224" y="1740397"/>
                    <a:pt x="15378" y="1730551"/>
                  </a:cubicBezTo>
                  <a:cubicBezTo>
                    <a:pt x="5532" y="1720705"/>
                    <a:pt x="0" y="1707351"/>
                    <a:pt x="0" y="1693426"/>
                  </a:cubicBezTo>
                  <a:lnTo>
                    <a:pt x="0" y="52503"/>
                  </a:lnTo>
                  <a:cubicBezTo>
                    <a:pt x="0" y="38578"/>
                    <a:pt x="5532" y="25224"/>
                    <a:pt x="15378" y="15378"/>
                  </a:cubicBezTo>
                  <a:cubicBezTo>
                    <a:pt x="25224" y="5532"/>
                    <a:pt x="38578" y="0"/>
                    <a:pt x="525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980662" cy="1755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0170" y="3264479"/>
            <a:ext cx="7520327" cy="6629073"/>
            <a:chOff x="0" y="0"/>
            <a:chExt cx="1980662" cy="17459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80662" cy="1745929"/>
            </a:xfrm>
            <a:custGeom>
              <a:avLst/>
              <a:gdLst/>
              <a:ahLst/>
              <a:cxnLst/>
              <a:rect l="l" t="t" r="r" b="b"/>
              <a:pathLst>
                <a:path w="1980662" h="1745929">
                  <a:moveTo>
                    <a:pt x="52503" y="0"/>
                  </a:moveTo>
                  <a:lnTo>
                    <a:pt x="1928159" y="0"/>
                  </a:lnTo>
                  <a:cubicBezTo>
                    <a:pt x="1942084" y="0"/>
                    <a:pt x="1955438" y="5532"/>
                    <a:pt x="1965284" y="15378"/>
                  </a:cubicBezTo>
                  <a:cubicBezTo>
                    <a:pt x="1975131" y="25224"/>
                    <a:pt x="1980662" y="38578"/>
                    <a:pt x="1980662" y="52503"/>
                  </a:cubicBezTo>
                  <a:lnTo>
                    <a:pt x="1980662" y="1693426"/>
                  </a:lnTo>
                  <a:cubicBezTo>
                    <a:pt x="1980662" y="1707351"/>
                    <a:pt x="1975131" y="1720705"/>
                    <a:pt x="1965284" y="1730551"/>
                  </a:cubicBezTo>
                  <a:cubicBezTo>
                    <a:pt x="1955438" y="1740397"/>
                    <a:pt x="1942084" y="1745929"/>
                    <a:pt x="1928159" y="1745929"/>
                  </a:cubicBezTo>
                  <a:lnTo>
                    <a:pt x="52503" y="1745929"/>
                  </a:lnTo>
                  <a:cubicBezTo>
                    <a:pt x="38578" y="1745929"/>
                    <a:pt x="25224" y="1740397"/>
                    <a:pt x="15378" y="1730551"/>
                  </a:cubicBezTo>
                  <a:cubicBezTo>
                    <a:pt x="5532" y="1720705"/>
                    <a:pt x="0" y="1707351"/>
                    <a:pt x="0" y="1693426"/>
                  </a:cubicBezTo>
                  <a:lnTo>
                    <a:pt x="0" y="52503"/>
                  </a:lnTo>
                  <a:cubicBezTo>
                    <a:pt x="0" y="38578"/>
                    <a:pt x="5532" y="25224"/>
                    <a:pt x="15378" y="15378"/>
                  </a:cubicBezTo>
                  <a:cubicBezTo>
                    <a:pt x="25224" y="5532"/>
                    <a:pt x="38578" y="0"/>
                    <a:pt x="525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980662" cy="1755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9040" y="3264479"/>
            <a:ext cx="6660441" cy="5679555"/>
            <a:chOff x="0" y="0"/>
            <a:chExt cx="8880588" cy="757274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17017" r="17017"/>
            <a:stretch>
              <a:fillRect/>
            </a:stretch>
          </p:blipFill>
          <p:spPr>
            <a:xfrm>
              <a:off x="0" y="0"/>
              <a:ext cx="8880588" cy="7572740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9458575" y="4541149"/>
            <a:ext cx="7520327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7"/>
              </a:lnSpc>
            </a:pP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193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Üye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Devletten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oluşan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BM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Dünya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üzerindeki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tüm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ulusların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bir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araya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gelebileceği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,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ortak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sorunları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tartışabileceği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ve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tüm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insanlığa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fayda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sağlayacak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ortak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çözümler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tr-TR" sz="3781" spc="113" dirty="0">
                <a:solidFill>
                  <a:srgbClr val="1B1B1B"/>
                </a:solidFill>
                <a:latin typeface="Open Sans"/>
              </a:rPr>
              <a:t>arayacağı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bir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 </a:t>
            </a:r>
            <a:r>
              <a:rPr lang="en-US" sz="3781" spc="113" dirty="0" err="1">
                <a:solidFill>
                  <a:srgbClr val="1B1B1B"/>
                </a:solidFill>
                <a:latin typeface="Open Sans"/>
              </a:rPr>
              <a:t>kuruluştur</a:t>
            </a:r>
            <a:r>
              <a:rPr lang="en-US" sz="3781" spc="113" dirty="0">
                <a:solidFill>
                  <a:srgbClr val="1B1B1B"/>
                </a:solidFill>
                <a:latin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74374" y="3015119"/>
            <a:ext cx="6974586" cy="948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77"/>
              </a:lnSpc>
            </a:pPr>
            <a:r>
              <a:rPr lang="en-US" sz="4400" b="1" dirty="0" err="1">
                <a:solidFill>
                  <a:srgbClr val="1A401F"/>
                </a:solidFill>
                <a:latin typeface="Hatton"/>
              </a:rPr>
              <a:t>Birleşmiş</a:t>
            </a:r>
            <a:r>
              <a:rPr lang="en-US" sz="4400" b="1" dirty="0">
                <a:solidFill>
                  <a:srgbClr val="1A401F"/>
                </a:solidFill>
                <a:latin typeface="Hatton"/>
              </a:rPr>
              <a:t> </a:t>
            </a:r>
            <a:r>
              <a:rPr lang="en-US" sz="4400" b="1" dirty="0" err="1">
                <a:solidFill>
                  <a:srgbClr val="1A401F"/>
                </a:solidFill>
                <a:latin typeface="Hatton"/>
              </a:rPr>
              <a:t>Milletler</a:t>
            </a:r>
            <a:endParaRPr lang="en-US" sz="4400" b="1" dirty="0">
              <a:solidFill>
                <a:srgbClr val="1A401F"/>
              </a:solidFill>
              <a:latin typeface="Hatton"/>
            </a:endParaRP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9033F0C3-D47B-D43A-9509-A8B02D6E5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226" y="722890"/>
            <a:ext cx="5275175" cy="20970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65642" y="2053452"/>
            <a:ext cx="11001179" cy="618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56"/>
              </a:lnSpc>
            </a:pPr>
            <a:endParaRPr dirty="0"/>
          </a:p>
          <a:p>
            <a:pPr>
              <a:lnSpc>
                <a:spcPts val="5356"/>
              </a:lnSpc>
            </a:pPr>
            <a:r>
              <a:rPr lang="en-US" sz="3825" dirty="0">
                <a:solidFill>
                  <a:srgbClr val="FFFFFF"/>
                </a:solidFill>
                <a:latin typeface="Open Sans"/>
              </a:rPr>
              <a:t>2015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yılında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Dünya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liderleri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17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Sürdürülebilirlik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Hedefini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kabul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ederek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2030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Sürdürülebilir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Kalkınma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Gündemini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oluşturdular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. </a:t>
            </a:r>
          </a:p>
          <a:p>
            <a:pPr>
              <a:lnSpc>
                <a:spcPts val="5356"/>
              </a:lnSpc>
            </a:pPr>
            <a:endParaRPr lang="en-US" sz="3825" dirty="0">
              <a:solidFill>
                <a:srgbClr val="FFFFFF"/>
              </a:solidFill>
              <a:latin typeface="Open Sans"/>
            </a:endParaRPr>
          </a:p>
          <a:p>
            <a:pPr marL="825989" lvl="1" indent="-412995">
              <a:lnSpc>
                <a:spcPts val="5356"/>
              </a:lnSpc>
              <a:buFont typeface="Arial"/>
              <a:buChar char="•"/>
            </a:pPr>
            <a:r>
              <a:rPr lang="en-US" sz="3825" dirty="0">
                <a:solidFill>
                  <a:srgbClr val="FFFFFF"/>
                </a:solidFill>
                <a:latin typeface="Open Sans"/>
              </a:rPr>
              <a:t> 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insan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haklarının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korunması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, </a:t>
            </a:r>
          </a:p>
          <a:p>
            <a:pPr marL="825989" lvl="1" indent="-412995">
              <a:lnSpc>
                <a:spcPts val="5356"/>
              </a:lnSpc>
              <a:buFont typeface="Arial"/>
              <a:buChar char="•"/>
            </a:pPr>
            <a:r>
              <a:rPr lang="en-US" sz="3825" dirty="0">
                <a:solidFill>
                  <a:srgbClr val="FFFFFF"/>
                </a:solidFill>
                <a:latin typeface="Open Sans"/>
              </a:rPr>
              <a:t> 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açlığa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ve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yoksulluğa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son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verilmesi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ve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 marL="825989" lvl="1" indent="-412995">
              <a:lnSpc>
                <a:spcPts val="5356"/>
              </a:lnSpc>
              <a:buFont typeface="Arial"/>
              <a:buChar char="•"/>
            </a:pPr>
            <a:r>
              <a:rPr lang="en-US" sz="3825" dirty="0">
                <a:solidFill>
                  <a:srgbClr val="FFFFFF"/>
                </a:solidFill>
                <a:latin typeface="Open Sans"/>
              </a:rPr>
              <a:t> 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gezegenin</a:t>
            </a:r>
            <a:r>
              <a:rPr lang="en-US" sz="382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825" dirty="0" err="1">
                <a:solidFill>
                  <a:srgbClr val="FFFFFF"/>
                </a:solidFill>
                <a:latin typeface="Open Sans"/>
              </a:rPr>
              <a:t>korunması</a:t>
            </a:r>
            <a:endParaRPr lang="en-US" sz="3825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6336"/>
              </a:lnSpc>
            </a:pPr>
            <a:endParaRPr lang="en-US" sz="3825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5400" y="563071"/>
            <a:ext cx="8014943" cy="1683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1"/>
              </a:lnSpc>
              <a:spcBef>
                <a:spcPct val="0"/>
              </a:spcBef>
            </a:pPr>
            <a:r>
              <a:rPr lang="en-US" sz="5592" dirty="0">
                <a:solidFill>
                  <a:srgbClr val="FFFFFF"/>
                </a:solidFill>
                <a:latin typeface="Hatton"/>
              </a:rPr>
              <a:t>2030 </a:t>
            </a:r>
            <a:r>
              <a:rPr lang="en-US" sz="5592" dirty="0" err="1">
                <a:solidFill>
                  <a:srgbClr val="FFFFFF"/>
                </a:solidFill>
                <a:latin typeface="Hatton"/>
              </a:rPr>
              <a:t>Sürdürülebilirlik</a:t>
            </a:r>
            <a:r>
              <a:rPr lang="en-US" sz="5592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5592" dirty="0" err="1">
                <a:solidFill>
                  <a:srgbClr val="FFFFFF"/>
                </a:solidFill>
                <a:latin typeface="Hatton"/>
              </a:rPr>
              <a:t>Ajandası</a:t>
            </a:r>
            <a:r>
              <a:rPr lang="en-US" sz="5592" dirty="0">
                <a:solidFill>
                  <a:srgbClr val="FFFFFF"/>
                </a:solidFill>
                <a:latin typeface="Hatton"/>
              </a:rPr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B5C76EB-170A-E08C-90B1-DBC541005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0" y="3695700"/>
            <a:ext cx="7763958" cy="43249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949962">
            <a:off x="12628700" y="-4733796"/>
            <a:ext cx="9590035" cy="9189937"/>
            <a:chOff x="0" y="0"/>
            <a:chExt cx="6334760" cy="6070473"/>
          </a:xfrm>
        </p:grpSpPr>
        <p:sp>
          <p:nvSpPr>
            <p:cNvPr id="3" name="Freeform 3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2"/>
              <a:stretch>
                <a:fillRect l="-43563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000" y="2219428"/>
            <a:ext cx="3951920" cy="39519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6" name="Freeform 6"/>
          <p:cNvSpPr/>
          <p:nvPr/>
        </p:nvSpPr>
        <p:spPr>
          <a:xfrm>
            <a:off x="54864" y="0"/>
            <a:ext cx="18178272" cy="10287000"/>
          </a:xfrm>
          <a:custGeom>
            <a:avLst/>
            <a:gdLst/>
            <a:ahLst/>
            <a:cxnLst/>
            <a:rect l="l" t="t" r="r" b="b"/>
            <a:pathLst>
              <a:path w="18178272" h="10287000">
                <a:moveTo>
                  <a:pt x="0" y="0"/>
                </a:moveTo>
                <a:lnTo>
                  <a:pt x="18178272" y="0"/>
                </a:lnTo>
                <a:lnTo>
                  <a:pt x="181782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19400" y="294751"/>
            <a:ext cx="14954250" cy="2035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5"/>
              </a:lnSpc>
              <a:spcBef>
                <a:spcPct val="0"/>
              </a:spcBef>
            </a:pPr>
            <a:r>
              <a:rPr lang="en-US" sz="3847" dirty="0" err="1">
                <a:solidFill>
                  <a:srgbClr val="FFFFFF"/>
                </a:solidFill>
                <a:latin typeface="Hatton"/>
              </a:rPr>
              <a:t>Hedef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7,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tarımın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,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ticaretin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,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iletişimin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,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eğitimin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,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sağlık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hizmetinin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ve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ulaşımın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gelişmesinin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anahtarı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olan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temiz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ve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uygun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fiyatlı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enerjiye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erişimin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sağlanmasıyla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847" dirty="0" err="1">
                <a:solidFill>
                  <a:srgbClr val="FFFFFF"/>
                </a:solidFill>
                <a:latin typeface="Hatton"/>
              </a:rPr>
              <a:t>ilgilidir</a:t>
            </a:r>
            <a:r>
              <a:rPr lang="en-US" sz="3847" dirty="0">
                <a:solidFill>
                  <a:srgbClr val="FFFFFF"/>
                </a:solidFill>
                <a:latin typeface="Hatton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28800" y="4610100"/>
            <a:ext cx="15401699" cy="396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286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Hatton"/>
              </a:rPr>
              <a:t>2015 ten 2021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yılına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kadar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dünyada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elektriğe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erişim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%87 den %91 </a:t>
            </a:r>
            <a:r>
              <a:rPr lang="en-US" sz="2800" dirty="0" err="1" smtClean="0">
                <a:solidFill>
                  <a:srgbClr val="FFFFFF"/>
                </a:solidFill>
                <a:latin typeface="Hatton"/>
              </a:rPr>
              <a:t>yükselmiştir</a:t>
            </a:r>
            <a:r>
              <a:rPr lang="en-US" sz="2800" dirty="0" smtClean="0">
                <a:solidFill>
                  <a:srgbClr val="FFFFFF"/>
                </a:solidFill>
                <a:latin typeface="Hatton"/>
              </a:rPr>
              <a:t> </a:t>
            </a:r>
            <a:endParaRPr lang="en-US" sz="2800" dirty="0">
              <a:solidFill>
                <a:srgbClr val="FFFFFF"/>
              </a:solidFill>
              <a:latin typeface="Hatton"/>
            </a:endParaRPr>
          </a:p>
          <a:p>
            <a:pPr marL="457200" indent="-457200">
              <a:lnSpc>
                <a:spcPts val="3286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latin typeface="Hatton"/>
            </a:endParaRPr>
          </a:p>
          <a:p>
            <a:pPr marL="457200" indent="-457200">
              <a:lnSpc>
                <a:spcPts val="328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Enerji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tüketimi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iklim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değişikliğinin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en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büyük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atton"/>
              </a:rPr>
              <a:t>sebebidir</a:t>
            </a:r>
            <a:r>
              <a:rPr lang="en-US" sz="2800" dirty="0" smtClean="0">
                <a:solidFill>
                  <a:srgbClr val="FFFFFF"/>
                </a:solidFill>
                <a:latin typeface="Hatton"/>
              </a:rPr>
              <a:t> </a:t>
            </a:r>
            <a:endParaRPr lang="en-US" sz="2800" dirty="0">
              <a:solidFill>
                <a:srgbClr val="FFFFFF"/>
              </a:solidFill>
              <a:latin typeface="Hatton"/>
            </a:endParaRPr>
          </a:p>
          <a:p>
            <a:pPr marL="457200" indent="-457200">
              <a:lnSpc>
                <a:spcPts val="328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latin typeface="Hatton"/>
            </a:endParaRPr>
          </a:p>
          <a:p>
            <a:pPr marL="457200" indent="-457200">
              <a:lnSpc>
                <a:spcPts val="328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Hatton"/>
              </a:rPr>
              <a:t>Güneş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rüzgar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ve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termal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gibi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temiz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enerji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kaynaklarına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yatırımla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sera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gazlarının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azaltılması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</a:p>
          <a:p>
            <a:pPr marL="457200" indent="-457200">
              <a:lnSpc>
                <a:spcPts val="328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latin typeface="Hatton"/>
            </a:endParaRPr>
          </a:p>
          <a:p>
            <a:pPr marL="457200" indent="-457200">
              <a:lnSpc>
                <a:spcPts val="398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Hatton"/>
              </a:rPr>
              <a:t>Temiz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enerji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için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altyapının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oluşturulması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, yeni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teknolojilerin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geliştirilmesi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ve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bu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yönde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bir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büyüme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ile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çevrenin</a:t>
            </a:r>
            <a:r>
              <a:rPr lang="en-US" sz="2800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Hatton"/>
              </a:rPr>
              <a:t>korunması</a:t>
            </a:r>
            <a:endParaRPr lang="en-US" sz="2800" dirty="0">
              <a:solidFill>
                <a:srgbClr val="FFFFFF"/>
              </a:solidFill>
              <a:latin typeface="Hatton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5B8C47-E41A-FD45-973D-46072E961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25315"/>
            <a:ext cx="2660075" cy="25559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1104900"/>
            <a:ext cx="17129345" cy="4084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480"/>
              </a:lnSpc>
            </a:pPr>
            <a:r>
              <a:rPr lang="tr-TR" sz="6000" b="1" spc="-25" dirty="0">
                <a:solidFill>
                  <a:schemeClr val="bg1"/>
                </a:solidFill>
                <a:latin typeface="Evolventa"/>
              </a:rPr>
              <a:t>ENERJİ</a:t>
            </a:r>
          </a:p>
          <a:p>
            <a:pPr algn="just">
              <a:lnSpc>
                <a:spcPts val="6480"/>
              </a:lnSpc>
            </a:pPr>
            <a:endParaRPr lang="en-US" sz="6000" b="1" spc="-25" dirty="0">
              <a:solidFill>
                <a:schemeClr val="bg1"/>
              </a:solidFill>
              <a:latin typeface="Evolventa"/>
            </a:endParaRPr>
          </a:p>
          <a:p>
            <a:pPr algn="just">
              <a:lnSpc>
                <a:spcPts val="6480"/>
              </a:lnSpc>
            </a:pPr>
            <a:r>
              <a:rPr lang="en-US" sz="5400" spc="-25" dirty="0" err="1">
                <a:solidFill>
                  <a:srgbClr val="FFFFFF"/>
                </a:solidFill>
                <a:latin typeface="Evolventa"/>
              </a:rPr>
              <a:t>Sağlık</a:t>
            </a:r>
            <a:r>
              <a:rPr lang="en-US" sz="5400" spc="-25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5400" spc="-25" dirty="0" err="1">
                <a:solidFill>
                  <a:srgbClr val="FFFFFF"/>
                </a:solidFill>
                <a:latin typeface="Evolventa"/>
              </a:rPr>
              <a:t>hizmetlerinin</a:t>
            </a:r>
            <a:r>
              <a:rPr lang="en-US" sz="5400" spc="-25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5400" spc="-25" dirty="0" err="1">
                <a:solidFill>
                  <a:srgbClr val="FFFFFF"/>
                </a:solidFill>
                <a:latin typeface="Evolventa"/>
              </a:rPr>
              <a:t>yürütülmesi</a:t>
            </a:r>
            <a:r>
              <a:rPr lang="en-US" sz="5400" spc="-25" dirty="0">
                <a:solidFill>
                  <a:srgbClr val="FFFFFF"/>
                </a:solidFill>
                <a:latin typeface="Evolventa"/>
              </a:rPr>
              <a:t>, </a:t>
            </a:r>
            <a:r>
              <a:rPr lang="en-US" sz="5400" spc="-25" dirty="0" err="1">
                <a:solidFill>
                  <a:srgbClr val="FFFFFF"/>
                </a:solidFill>
                <a:latin typeface="Evolventa"/>
              </a:rPr>
              <a:t>hijyen</a:t>
            </a:r>
            <a:r>
              <a:rPr lang="tr-TR" sz="5400" spc="-25" dirty="0">
                <a:solidFill>
                  <a:srgbClr val="FFFFFF"/>
                </a:solidFill>
                <a:latin typeface="Evolventa"/>
              </a:rPr>
              <a:t> ve</a:t>
            </a:r>
            <a:r>
              <a:rPr lang="en-US" sz="5400" spc="-25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5400" spc="-25" dirty="0" err="1">
                <a:solidFill>
                  <a:srgbClr val="FFFFFF"/>
                </a:solidFill>
                <a:latin typeface="Evolventa"/>
              </a:rPr>
              <a:t>temiz</a:t>
            </a:r>
            <a:r>
              <a:rPr lang="en-US" sz="5400" spc="-25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5400" spc="-25" dirty="0" err="1">
                <a:solidFill>
                  <a:srgbClr val="FFFFFF"/>
                </a:solidFill>
                <a:latin typeface="Evolventa"/>
              </a:rPr>
              <a:t>su</a:t>
            </a:r>
            <a:r>
              <a:rPr lang="tr-TR" sz="5400" spc="-25" dirty="0">
                <a:solidFill>
                  <a:srgbClr val="FFFFFF"/>
                </a:solidFill>
                <a:latin typeface="Evolventa"/>
              </a:rPr>
              <a:t>yun sağlanması</a:t>
            </a:r>
            <a:r>
              <a:rPr lang="en-US" sz="5400" spc="-25" dirty="0">
                <a:solidFill>
                  <a:srgbClr val="FFFFFF"/>
                </a:solidFill>
                <a:latin typeface="Evolventa"/>
              </a:rPr>
              <a:t>, </a:t>
            </a:r>
            <a:r>
              <a:rPr lang="en-US" sz="5400" spc="-25" dirty="0" err="1">
                <a:solidFill>
                  <a:srgbClr val="FFFFFF"/>
                </a:solidFill>
                <a:latin typeface="Evolventa"/>
              </a:rPr>
              <a:t>haberleşme</a:t>
            </a:r>
            <a:r>
              <a:rPr lang="en-US" sz="5400" spc="-25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5400" spc="-25" dirty="0" err="1">
                <a:solidFill>
                  <a:srgbClr val="FFFFFF"/>
                </a:solidFill>
                <a:latin typeface="Evolventa"/>
              </a:rPr>
              <a:t>ve</a:t>
            </a:r>
            <a:r>
              <a:rPr lang="en-US" sz="5400" spc="-25" dirty="0">
                <a:solidFill>
                  <a:srgbClr val="FFFFFF"/>
                </a:solidFill>
                <a:latin typeface="Evolventa"/>
              </a:rPr>
              <a:t> IT </a:t>
            </a:r>
            <a:r>
              <a:rPr lang="en-US" sz="5400" spc="-25" dirty="0" err="1">
                <a:solidFill>
                  <a:srgbClr val="FFFFFF"/>
                </a:solidFill>
                <a:latin typeface="Evolventa"/>
              </a:rPr>
              <a:t>servisleri</a:t>
            </a:r>
            <a:r>
              <a:rPr lang="en-US" sz="5400" spc="-25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5400" spc="-25" dirty="0" err="1">
                <a:solidFill>
                  <a:srgbClr val="FFFFFF"/>
                </a:solidFill>
                <a:latin typeface="Evolventa"/>
              </a:rPr>
              <a:t>için</a:t>
            </a:r>
            <a:r>
              <a:rPr lang="en-US" sz="5400" spc="-25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5400" spc="-25" dirty="0" err="1">
                <a:solidFill>
                  <a:srgbClr val="FFFFFF"/>
                </a:solidFill>
                <a:latin typeface="Evolventa"/>
              </a:rPr>
              <a:t>vazgeçilmezdir</a:t>
            </a:r>
            <a:r>
              <a:rPr lang="en-US" sz="5400" spc="-25" dirty="0">
                <a:solidFill>
                  <a:srgbClr val="FFFFFF"/>
                </a:solidFill>
                <a:latin typeface="Evolventa"/>
              </a:rPr>
              <a:t>.</a:t>
            </a:r>
            <a:r>
              <a:rPr lang="en-US" sz="5400" spc="-25" dirty="0">
                <a:solidFill>
                  <a:srgbClr val="262626"/>
                </a:solidFill>
                <a:latin typeface="Evolventa"/>
              </a:rPr>
              <a:t>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8820072-859E-6FD1-DB78-791AFD917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93" r="12716" b="-1395"/>
          <a:stretch/>
        </p:blipFill>
        <p:spPr>
          <a:xfrm>
            <a:off x="10417629" y="4914900"/>
            <a:ext cx="7848600" cy="5486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396</Words>
  <Application>Microsoft Office PowerPoint</Application>
  <PresentationFormat>Özel</PresentationFormat>
  <Paragraphs>59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3" baseType="lpstr">
      <vt:lpstr>Hatton</vt:lpstr>
      <vt:lpstr>Open Sans</vt:lpstr>
      <vt:lpstr>Arial</vt:lpstr>
      <vt:lpstr>Aptos</vt:lpstr>
      <vt:lpstr>Evolventa</vt:lpstr>
      <vt:lpstr>Calibri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Melek Özkan</dc:title>
  <dc:creator>lenovo</dc:creator>
  <cp:lastModifiedBy>user</cp:lastModifiedBy>
  <cp:revision>6</cp:revision>
  <dcterms:created xsi:type="dcterms:W3CDTF">2006-08-16T00:00:00Z</dcterms:created>
  <dcterms:modified xsi:type="dcterms:W3CDTF">2024-04-16T14:47:56Z</dcterms:modified>
  <dc:identifier>DAGCIN1KWnE</dc:identifier>
</cp:coreProperties>
</file>